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05" r:id="rId2"/>
  </p:sldMasterIdLst>
  <p:notesMasterIdLst>
    <p:notesMasterId r:id="rId4"/>
  </p:notesMasterIdLst>
  <p:handoutMasterIdLst>
    <p:handoutMasterId r:id="rId5"/>
  </p:handoutMasterIdLst>
  <p:sldIdLst>
    <p:sldId id="257" r:id="rId3"/>
  </p:sldIdLst>
  <p:sldSz cx="32399288" cy="35999738"/>
  <p:notesSz cx="6858000" cy="9144000"/>
  <p:defaultTextStyle>
    <a:defPPr>
      <a:defRPr lang="en-US"/>
    </a:defPPr>
    <a:lvl1pPr marL="0" algn="l" defTabSz="3283153" rtl="0" eaLnBrk="1" latinLnBrk="0" hangingPunct="1">
      <a:defRPr sz="6463" kern="1200">
        <a:solidFill>
          <a:schemeClr val="tx1"/>
        </a:solidFill>
        <a:latin typeface="+mn-lt"/>
        <a:ea typeface="+mn-ea"/>
        <a:cs typeface="+mn-cs"/>
      </a:defRPr>
    </a:lvl1pPr>
    <a:lvl2pPr marL="1641577" algn="l" defTabSz="3283153" rtl="0" eaLnBrk="1" latinLnBrk="0" hangingPunct="1">
      <a:defRPr sz="6463" kern="1200">
        <a:solidFill>
          <a:schemeClr val="tx1"/>
        </a:solidFill>
        <a:latin typeface="+mn-lt"/>
        <a:ea typeface="+mn-ea"/>
        <a:cs typeface="+mn-cs"/>
      </a:defRPr>
    </a:lvl2pPr>
    <a:lvl3pPr marL="3283153" algn="l" defTabSz="3283153" rtl="0" eaLnBrk="1" latinLnBrk="0" hangingPunct="1">
      <a:defRPr sz="6463" kern="1200">
        <a:solidFill>
          <a:schemeClr val="tx1"/>
        </a:solidFill>
        <a:latin typeface="+mn-lt"/>
        <a:ea typeface="+mn-ea"/>
        <a:cs typeface="+mn-cs"/>
      </a:defRPr>
    </a:lvl3pPr>
    <a:lvl4pPr marL="4924730" algn="l" defTabSz="3283153" rtl="0" eaLnBrk="1" latinLnBrk="0" hangingPunct="1">
      <a:defRPr sz="6463" kern="1200">
        <a:solidFill>
          <a:schemeClr val="tx1"/>
        </a:solidFill>
        <a:latin typeface="+mn-lt"/>
        <a:ea typeface="+mn-ea"/>
        <a:cs typeface="+mn-cs"/>
      </a:defRPr>
    </a:lvl4pPr>
    <a:lvl5pPr marL="6566306" algn="l" defTabSz="3283153" rtl="0" eaLnBrk="1" latinLnBrk="0" hangingPunct="1">
      <a:defRPr sz="6463" kern="1200">
        <a:solidFill>
          <a:schemeClr val="tx1"/>
        </a:solidFill>
        <a:latin typeface="+mn-lt"/>
        <a:ea typeface="+mn-ea"/>
        <a:cs typeface="+mn-cs"/>
      </a:defRPr>
    </a:lvl5pPr>
    <a:lvl6pPr marL="8207883" algn="l" defTabSz="3283153" rtl="0" eaLnBrk="1" latinLnBrk="0" hangingPunct="1">
      <a:defRPr sz="6463" kern="1200">
        <a:solidFill>
          <a:schemeClr val="tx1"/>
        </a:solidFill>
        <a:latin typeface="+mn-lt"/>
        <a:ea typeface="+mn-ea"/>
        <a:cs typeface="+mn-cs"/>
      </a:defRPr>
    </a:lvl6pPr>
    <a:lvl7pPr marL="9849460" algn="l" defTabSz="3283153" rtl="0" eaLnBrk="1" latinLnBrk="0" hangingPunct="1">
      <a:defRPr sz="6463" kern="1200">
        <a:solidFill>
          <a:schemeClr val="tx1"/>
        </a:solidFill>
        <a:latin typeface="+mn-lt"/>
        <a:ea typeface="+mn-ea"/>
        <a:cs typeface="+mn-cs"/>
      </a:defRPr>
    </a:lvl7pPr>
    <a:lvl8pPr marL="11491036" algn="l" defTabSz="3283153" rtl="0" eaLnBrk="1" latinLnBrk="0" hangingPunct="1">
      <a:defRPr sz="6463" kern="1200">
        <a:solidFill>
          <a:schemeClr val="tx1"/>
        </a:solidFill>
        <a:latin typeface="+mn-lt"/>
        <a:ea typeface="+mn-ea"/>
        <a:cs typeface="+mn-cs"/>
      </a:defRPr>
    </a:lvl8pPr>
    <a:lvl9pPr marL="13132613" algn="l" defTabSz="3283153" rtl="0" eaLnBrk="1" latinLnBrk="0" hangingPunct="1">
      <a:defRPr sz="646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6A5"/>
    <a:srgbClr val="F4B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7" d="100"/>
          <a:sy n="17" d="100"/>
        </p:scale>
        <p:origin x="2316" y="72"/>
      </p:cViewPr>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AAE6C0-DB1E-4A8E-891D-DD6F9FED55E8}" type="datetimeFigureOut">
              <a:rPr lang="en-US" smtClean="0"/>
              <a:t>7/29/2024</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AB1053-DBE4-4494-A18F-56FE34E7EDCA}" type="slidenum">
              <a:rPr lang="en-US" smtClean="0"/>
              <a:t>‹Nº›</a:t>
            </a:fld>
            <a:endParaRPr lang="en-US"/>
          </a:p>
        </p:txBody>
      </p:sp>
    </p:spTree>
    <p:extLst>
      <p:ext uri="{BB962C8B-B14F-4D97-AF65-F5344CB8AC3E}">
        <p14:creationId xmlns:p14="http://schemas.microsoft.com/office/powerpoint/2010/main" val="4096678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B9C0F-3CBC-4D5B-961A-CA7613BFCEC7}" type="datetimeFigureOut">
              <a:rPr lang="en-US" smtClean="0"/>
              <a:t>7/29/2024</a:t>
            </a:fld>
            <a:endParaRPr lang="en-US"/>
          </a:p>
        </p:txBody>
      </p:sp>
      <p:sp>
        <p:nvSpPr>
          <p:cNvPr id="4" name="Marcador de imagen de diapositiva 3"/>
          <p:cNvSpPr>
            <a:spLocks noGrp="1" noRot="1" noChangeAspect="1"/>
          </p:cNvSpPr>
          <p:nvPr>
            <p:ph type="sldImg" idx="2"/>
          </p:nvPr>
        </p:nvSpPr>
        <p:spPr>
          <a:xfrm>
            <a:off x="2039938" y="1143000"/>
            <a:ext cx="2778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6034D-03DE-4FB8-A2F8-DCD79B0682F2}" type="slidenum">
              <a:rPr lang="en-US" smtClean="0"/>
              <a:t>‹Nº›</a:t>
            </a:fld>
            <a:endParaRPr lang="en-US"/>
          </a:p>
        </p:txBody>
      </p:sp>
    </p:spTree>
    <p:extLst>
      <p:ext uri="{BB962C8B-B14F-4D97-AF65-F5344CB8AC3E}">
        <p14:creationId xmlns:p14="http://schemas.microsoft.com/office/powerpoint/2010/main" val="1541272230"/>
      </p:ext>
    </p:extLst>
  </p:cSld>
  <p:clrMap bg1="lt1" tx1="dk1" bg2="lt2" tx2="dk2" accent1="accent1" accent2="accent2" accent3="accent3" accent4="accent4" accent5="accent5" accent6="accent6" hlink="hlink" folHlink="folHlink"/>
  <p:notesStyle>
    <a:lvl1pPr marL="0" algn="l" defTabSz="3283153" rtl="0" eaLnBrk="1" latinLnBrk="0" hangingPunct="1">
      <a:defRPr sz="4309" kern="1200">
        <a:solidFill>
          <a:schemeClr val="tx1"/>
        </a:solidFill>
        <a:latin typeface="+mn-lt"/>
        <a:ea typeface="+mn-ea"/>
        <a:cs typeface="+mn-cs"/>
      </a:defRPr>
    </a:lvl1pPr>
    <a:lvl2pPr marL="1641577" algn="l" defTabSz="3283153" rtl="0" eaLnBrk="1" latinLnBrk="0" hangingPunct="1">
      <a:defRPr sz="4309" kern="1200">
        <a:solidFill>
          <a:schemeClr val="tx1"/>
        </a:solidFill>
        <a:latin typeface="+mn-lt"/>
        <a:ea typeface="+mn-ea"/>
        <a:cs typeface="+mn-cs"/>
      </a:defRPr>
    </a:lvl2pPr>
    <a:lvl3pPr marL="3283153" algn="l" defTabSz="3283153" rtl="0" eaLnBrk="1" latinLnBrk="0" hangingPunct="1">
      <a:defRPr sz="4309" kern="1200">
        <a:solidFill>
          <a:schemeClr val="tx1"/>
        </a:solidFill>
        <a:latin typeface="+mn-lt"/>
        <a:ea typeface="+mn-ea"/>
        <a:cs typeface="+mn-cs"/>
      </a:defRPr>
    </a:lvl3pPr>
    <a:lvl4pPr marL="4924730" algn="l" defTabSz="3283153" rtl="0" eaLnBrk="1" latinLnBrk="0" hangingPunct="1">
      <a:defRPr sz="4309" kern="1200">
        <a:solidFill>
          <a:schemeClr val="tx1"/>
        </a:solidFill>
        <a:latin typeface="+mn-lt"/>
        <a:ea typeface="+mn-ea"/>
        <a:cs typeface="+mn-cs"/>
      </a:defRPr>
    </a:lvl4pPr>
    <a:lvl5pPr marL="6566306" algn="l" defTabSz="3283153" rtl="0" eaLnBrk="1" latinLnBrk="0" hangingPunct="1">
      <a:defRPr sz="4309" kern="1200">
        <a:solidFill>
          <a:schemeClr val="tx1"/>
        </a:solidFill>
        <a:latin typeface="+mn-lt"/>
        <a:ea typeface="+mn-ea"/>
        <a:cs typeface="+mn-cs"/>
      </a:defRPr>
    </a:lvl5pPr>
    <a:lvl6pPr marL="8207883" algn="l" defTabSz="3283153" rtl="0" eaLnBrk="1" latinLnBrk="0" hangingPunct="1">
      <a:defRPr sz="4309" kern="1200">
        <a:solidFill>
          <a:schemeClr val="tx1"/>
        </a:solidFill>
        <a:latin typeface="+mn-lt"/>
        <a:ea typeface="+mn-ea"/>
        <a:cs typeface="+mn-cs"/>
      </a:defRPr>
    </a:lvl6pPr>
    <a:lvl7pPr marL="9849460" algn="l" defTabSz="3283153" rtl="0" eaLnBrk="1" latinLnBrk="0" hangingPunct="1">
      <a:defRPr sz="4309" kern="1200">
        <a:solidFill>
          <a:schemeClr val="tx1"/>
        </a:solidFill>
        <a:latin typeface="+mn-lt"/>
        <a:ea typeface="+mn-ea"/>
        <a:cs typeface="+mn-cs"/>
      </a:defRPr>
    </a:lvl7pPr>
    <a:lvl8pPr marL="11491036" algn="l" defTabSz="3283153" rtl="0" eaLnBrk="1" latinLnBrk="0" hangingPunct="1">
      <a:defRPr sz="4309" kern="1200">
        <a:solidFill>
          <a:schemeClr val="tx1"/>
        </a:solidFill>
        <a:latin typeface="+mn-lt"/>
        <a:ea typeface="+mn-ea"/>
        <a:cs typeface="+mn-cs"/>
      </a:defRPr>
    </a:lvl8pPr>
    <a:lvl9pPr marL="13132613" algn="l" defTabSz="3283153" rtl="0" eaLnBrk="1" latinLnBrk="0" hangingPunct="1">
      <a:defRPr sz="430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49911" y="5891626"/>
            <a:ext cx="24299466" cy="12533242"/>
          </a:xfrm>
        </p:spPr>
        <p:txBody>
          <a:bodyPr anchor="b"/>
          <a:lstStyle>
            <a:lvl1pPr algn="ctr">
              <a:defRPr sz="15944"/>
            </a:lvl1pPr>
          </a:lstStyle>
          <a:p>
            <a:r>
              <a:rPr lang="es-ES"/>
              <a:t>Haga clic para modificar el estilo de título del patrón</a:t>
            </a:r>
            <a:endParaRPr lang="es-419"/>
          </a:p>
        </p:txBody>
      </p:sp>
      <p:sp>
        <p:nvSpPr>
          <p:cNvPr id="3" name="Subtítulo 2"/>
          <p:cNvSpPr>
            <a:spLocks noGrp="1"/>
          </p:cNvSpPr>
          <p:nvPr>
            <p:ph type="subTitle" idx="1"/>
          </p:nvPr>
        </p:nvSpPr>
        <p:spPr>
          <a:xfrm>
            <a:off x="4049911" y="18908198"/>
            <a:ext cx="24299466" cy="8691601"/>
          </a:xfrm>
        </p:spPr>
        <p:txBody>
          <a:bodyPr/>
          <a:lstStyle>
            <a:lvl1pPr marL="0" indent="0" algn="ctr">
              <a:buNone/>
              <a:defRPr sz="6378"/>
            </a:lvl1pPr>
            <a:lvl2pPr marL="1214963" indent="0" algn="ctr">
              <a:buNone/>
              <a:defRPr sz="5315"/>
            </a:lvl2pPr>
            <a:lvl3pPr marL="2429927" indent="0" algn="ctr">
              <a:buNone/>
              <a:defRPr sz="4783"/>
            </a:lvl3pPr>
            <a:lvl4pPr marL="3644890" indent="0" algn="ctr">
              <a:buNone/>
              <a:defRPr sz="4252"/>
            </a:lvl4pPr>
            <a:lvl5pPr marL="4859853" indent="0" algn="ctr">
              <a:buNone/>
              <a:defRPr sz="4252"/>
            </a:lvl5pPr>
            <a:lvl6pPr marL="6074816" indent="0" algn="ctr">
              <a:buNone/>
              <a:defRPr sz="4252"/>
            </a:lvl6pPr>
            <a:lvl7pPr marL="7289780" indent="0" algn="ctr">
              <a:buNone/>
              <a:defRPr sz="4252"/>
            </a:lvl7pPr>
            <a:lvl8pPr marL="8504743" indent="0" algn="ctr">
              <a:buNone/>
              <a:defRPr sz="4252"/>
            </a:lvl8pPr>
            <a:lvl9pPr marL="9719706" indent="0" algn="ctr">
              <a:buNone/>
              <a:defRPr sz="4252"/>
            </a:lvl9pPr>
          </a:lstStyle>
          <a:p>
            <a:r>
              <a:rPr lang="es-ES"/>
              <a:t>Haga clic para editar el estilo de subtítulo del patrón</a:t>
            </a:r>
            <a:endParaRPr lang="es-419"/>
          </a:p>
        </p:txBody>
      </p:sp>
      <p:sp>
        <p:nvSpPr>
          <p:cNvPr id="4" name="Marcador de fecha 3"/>
          <p:cNvSpPr>
            <a:spLocks noGrp="1"/>
          </p:cNvSpPr>
          <p:nvPr>
            <p:ph type="dt" sz="half" idx="10"/>
          </p:nvPr>
        </p:nvSpPr>
        <p:spPr/>
        <p:txBody>
          <a:bodyPr/>
          <a:lstStyle/>
          <a:p>
            <a:endParaRPr lang="en-US" dirty="0"/>
          </a:p>
        </p:txBody>
      </p:sp>
      <p:sp>
        <p:nvSpPr>
          <p:cNvPr id="5" name="Marcador de pie de página 4"/>
          <p:cNvSpPr>
            <a:spLocks noGrp="1"/>
          </p:cNvSpPr>
          <p:nvPr>
            <p:ph type="ftr" sz="quarter" idx="11"/>
          </p:nvPr>
        </p:nvSpPr>
        <p:spPr/>
        <p:txBody>
          <a:bodyPr/>
          <a:lstStyle/>
          <a:p>
            <a:r>
              <a:rPr lang="es-MX"/>
              <a:t>Organizado por</a:t>
            </a:r>
            <a:endParaRPr lang="en-US" dirty="0"/>
          </a:p>
        </p:txBody>
      </p:sp>
      <p:sp>
        <p:nvSpPr>
          <p:cNvPr id="6" name="Marcador de número de diapositiva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71841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10"/>
          </p:nvPr>
        </p:nvSpPr>
        <p:spPr/>
        <p:txBody>
          <a:bodyPr/>
          <a:lstStyle/>
          <a:p>
            <a:fld id="{D1108840-8D89-4C7E-AFEE-16B4A74997D0}" type="datetimeFigureOut">
              <a:rPr lang="en-US" smtClean="0"/>
              <a:t>7/29/2024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3624BE7-5F90-4E1C-8396-324061137B33}" type="slidenum">
              <a:rPr lang="en-US" smtClean="0"/>
              <a:t>‹Nº›</a:t>
            </a:fld>
            <a:endParaRPr lang="en-US"/>
          </a:p>
        </p:txBody>
      </p:sp>
    </p:spTree>
    <p:extLst>
      <p:ext uri="{BB962C8B-B14F-4D97-AF65-F5344CB8AC3E}">
        <p14:creationId xmlns:p14="http://schemas.microsoft.com/office/powerpoint/2010/main" val="3877456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185741" y="1916653"/>
            <a:ext cx="6986096" cy="30508114"/>
          </a:xfrm>
        </p:spPr>
        <p:txBody>
          <a:bodyPr vert="eaVert"/>
          <a:lstStyle/>
          <a:p>
            <a:r>
              <a:rPr lang="es-ES"/>
              <a:t>Haga clic para modificar el estilo de título del patrón</a:t>
            </a:r>
            <a:endParaRPr lang="es-419"/>
          </a:p>
        </p:txBody>
      </p:sp>
      <p:sp>
        <p:nvSpPr>
          <p:cNvPr id="3" name="Marcador de texto vertical 2"/>
          <p:cNvSpPr>
            <a:spLocks noGrp="1"/>
          </p:cNvSpPr>
          <p:nvPr>
            <p:ph type="body" orient="vert" idx="1"/>
          </p:nvPr>
        </p:nvSpPr>
        <p:spPr>
          <a:xfrm>
            <a:off x="2227451" y="1916653"/>
            <a:ext cx="20553298" cy="3050811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10"/>
          </p:nvPr>
        </p:nvSpPr>
        <p:spPr/>
        <p:txBody>
          <a:bodyPr/>
          <a:lstStyle/>
          <a:p>
            <a:fld id="{D1108840-8D89-4C7E-AFEE-16B4A74997D0}" type="datetimeFigureOut">
              <a:rPr lang="en-US" smtClean="0"/>
              <a:t>7/29/2024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3624BE7-5F90-4E1C-8396-324061137B33}" type="slidenum">
              <a:rPr lang="en-US" smtClean="0"/>
              <a:t>‹Nº›</a:t>
            </a:fld>
            <a:endParaRPr lang="en-US"/>
          </a:p>
        </p:txBody>
      </p:sp>
    </p:spTree>
    <p:extLst>
      <p:ext uri="{BB962C8B-B14F-4D97-AF65-F5344CB8AC3E}">
        <p14:creationId xmlns:p14="http://schemas.microsoft.com/office/powerpoint/2010/main" val="806969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2" name="Rectángulo redondeado 21"/>
          <p:cNvSpPr/>
          <p:nvPr userDrawn="1"/>
        </p:nvSpPr>
        <p:spPr>
          <a:xfrm>
            <a:off x="3870268" y="208078"/>
            <a:ext cx="3352800" cy="31723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3"/>
            <a:ext cx="32399288" cy="35999209"/>
          </a:xfrm>
          <a:prstGeom prst="rect">
            <a:avLst/>
          </a:prstGeom>
        </p:spPr>
      </p:pic>
    </p:spTree>
    <p:extLst>
      <p:ext uri="{BB962C8B-B14F-4D97-AF65-F5344CB8AC3E}">
        <p14:creationId xmlns:p14="http://schemas.microsoft.com/office/powerpoint/2010/main" val="4096368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fecha 2"/>
          <p:cNvSpPr>
            <a:spLocks noGrp="1"/>
          </p:cNvSpPr>
          <p:nvPr>
            <p:ph type="dt" sz="half" idx="10"/>
          </p:nvPr>
        </p:nvSpPr>
        <p:spPr/>
        <p:txBody>
          <a:bodyPr/>
          <a:lstStyle/>
          <a:p>
            <a:endParaRPr lang="en-US" dirty="0"/>
          </a:p>
        </p:txBody>
      </p:sp>
      <p:sp>
        <p:nvSpPr>
          <p:cNvPr id="4" name="Marcador de pie de página 3"/>
          <p:cNvSpPr>
            <a:spLocks noGrp="1"/>
          </p:cNvSpPr>
          <p:nvPr>
            <p:ph type="ftr" sz="quarter" idx="11"/>
          </p:nvPr>
        </p:nvSpPr>
        <p:spPr/>
        <p:txBody>
          <a:bodyPr/>
          <a:lstStyle/>
          <a:p>
            <a:r>
              <a:rPr lang="es-MX"/>
              <a:t>Organizado por</a:t>
            </a:r>
            <a:endParaRPr lang="en-US" dirty="0"/>
          </a:p>
        </p:txBody>
      </p:sp>
      <p:sp>
        <p:nvSpPr>
          <p:cNvPr id="5" name="Marcador de número de diapositiva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763588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49713" y="5891213"/>
            <a:ext cx="24299862" cy="12533312"/>
          </a:xfrm>
        </p:spPr>
        <p:txBody>
          <a:bodyPr anchor="b"/>
          <a:lstStyle>
            <a:lvl1pPr algn="ctr">
              <a:defRPr sz="6000"/>
            </a:lvl1pPr>
          </a:lstStyle>
          <a:p>
            <a:r>
              <a:rPr lang="es-ES"/>
              <a:t>Haga clic para modificar el estilo de título del patrón</a:t>
            </a:r>
            <a:endParaRPr lang="es-419"/>
          </a:p>
        </p:txBody>
      </p:sp>
      <p:sp>
        <p:nvSpPr>
          <p:cNvPr id="3" name="Subtítulo 2"/>
          <p:cNvSpPr>
            <a:spLocks noGrp="1"/>
          </p:cNvSpPr>
          <p:nvPr>
            <p:ph type="subTitle" idx="1"/>
          </p:nvPr>
        </p:nvSpPr>
        <p:spPr>
          <a:xfrm>
            <a:off x="4049713" y="18908713"/>
            <a:ext cx="24299862" cy="8691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p:cNvSpPr>
            <a:spLocks noGrp="1"/>
          </p:cNvSpPr>
          <p:nvPr>
            <p:ph type="dt" sz="half" idx="10"/>
          </p:nvPr>
        </p:nvSpPr>
        <p:spPr/>
        <p:txBody>
          <a:bodyPr/>
          <a:lstStyle/>
          <a:p>
            <a:fld id="{E00B1BB5-EAC9-4A28-97FA-CD8C36597445}" type="datetimeFigureOut">
              <a:rPr lang="es-419" smtClean="0"/>
              <a:t>29/7/2024</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7D0BE128-1AC3-44ED-8E06-A7FE46F11149}" type="slidenum">
              <a:rPr lang="es-419" smtClean="0"/>
              <a:t>‹Nº›</a:t>
            </a:fld>
            <a:endParaRPr lang="es-419"/>
          </a:p>
        </p:txBody>
      </p:sp>
    </p:spTree>
    <p:extLst>
      <p:ext uri="{BB962C8B-B14F-4D97-AF65-F5344CB8AC3E}">
        <p14:creationId xmlns:p14="http://schemas.microsoft.com/office/powerpoint/2010/main" val="349523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10"/>
          </p:nvPr>
        </p:nvSpPr>
        <p:spPr/>
        <p:txBody>
          <a:bodyPr/>
          <a:lstStyle/>
          <a:p>
            <a:fld id="{E00B1BB5-EAC9-4A28-97FA-CD8C36597445}" type="datetimeFigureOut">
              <a:rPr lang="es-419" smtClean="0"/>
              <a:t>29/7/2024</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7D0BE128-1AC3-44ED-8E06-A7FE46F11149}" type="slidenum">
              <a:rPr lang="es-419" smtClean="0"/>
              <a:t>‹Nº›</a:t>
            </a:fld>
            <a:endParaRPr lang="es-419"/>
          </a:p>
        </p:txBody>
      </p:sp>
    </p:spTree>
    <p:extLst>
      <p:ext uri="{BB962C8B-B14F-4D97-AF65-F5344CB8AC3E}">
        <p14:creationId xmlns:p14="http://schemas.microsoft.com/office/powerpoint/2010/main" val="2725542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209800" y="8975725"/>
            <a:ext cx="27944763" cy="14974888"/>
          </a:xfrm>
        </p:spPr>
        <p:txBody>
          <a:bodyPr anchor="b"/>
          <a:lstStyle>
            <a:lvl1pPr>
              <a:defRPr sz="6000"/>
            </a:lvl1pPr>
          </a:lstStyle>
          <a:p>
            <a:r>
              <a:rPr lang="es-ES"/>
              <a:t>Haga clic para modificar el estilo de título del patrón</a:t>
            </a:r>
            <a:endParaRPr lang="es-419"/>
          </a:p>
        </p:txBody>
      </p:sp>
      <p:sp>
        <p:nvSpPr>
          <p:cNvPr id="3" name="Marcador de texto 2"/>
          <p:cNvSpPr>
            <a:spLocks noGrp="1"/>
          </p:cNvSpPr>
          <p:nvPr>
            <p:ph type="body" idx="1"/>
          </p:nvPr>
        </p:nvSpPr>
        <p:spPr>
          <a:xfrm>
            <a:off x="2209800" y="24091900"/>
            <a:ext cx="27944763" cy="78740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00B1BB5-EAC9-4A28-97FA-CD8C36597445}" type="datetimeFigureOut">
              <a:rPr lang="es-419" smtClean="0"/>
              <a:t>29/7/2024</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7D0BE128-1AC3-44ED-8E06-A7FE46F11149}" type="slidenum">
              <a:rPr lang="es-419" smtClean="0"/>
              <a:t>‹Nº›</a:t>
            </a:fld>
            <a:endParaRPr lang="es-419"/>
          </a:p>
        </p:txBody>
      </p:sp>
    </p:spTree>
    <p:extLst>
      <p:ext uri="{BB962C8B-B14F-4D97-AF65-F5344CB8AC3E}">
        <p14:creationId xmlns:p14="http://schemas.microsoft.com/office/powerpoint/2010/main" val="3103503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contenido 2"/>
          <p:cNvSpPr>
            <a:spLocks noGrp="1"/>
          </p:cNvSpPr>
          <p:nvPr>
            <p:ph sz="half" idx="1"/>
          </p:nvPr>
        </p:nvSpPr>
        <p:spPr>
          <a:xfrm>
            <a:off x="2227263" y="9583738"/>
            <a:ext cx="13895387" cy="2284095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p:cNvSpPr>
            <a:spLocks noGrp="1"/>
          </p:cNvSpPr>
          <p:nvPr>
            <p:ph sz="half" idx="2"/>
          </p:nvPr>
        </p:nvSpPr>
        <p:spPr>
          <a:xfrm>
            <a:off x="16275050" y="9583738"/>
            <a:ext cx="13896975" cy="2284095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p:cNvSpPr>
            <a:spLocks noGrp="1"/>
          </p:cNvSpPr>
          <p:nvPr>
            <p:ph type="dt" sz="half" idx="10"/>
          </p:nvPr>
        </p:nvSpPr>
        <p:spPr/>
        <p:txBody>
          <a:bodyPr/>
          <a:lstStyle/>
          <a:p>
            <a:fld id="{E00B1BB5-EAC9-4A28-97FA-CD8C36597445}" type="datetimeFigureOut">
              <a:rPr lang="es-419" smtClean="0"/>
              <a:t>29/7/2024</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7D0BE128-1AC3-44ED-8E06-A7FE46F11149}" type="slidenum">
              <a:rPr lang="es-419" smtClean="0"/>
              <a:t>‹Nº›</a:t>
            </a:fld>
            <a:endParaRPr lang="es-419"/>
          </a:p>
        </p:txBody>
      </p:sp>
    </p:spTree>
    <p:extLst>
      <p:ext uri="{BB962C8B-B14F-4D97-AF65-F5344CB8AC3E}">
        <p14:creationId xmlns:p14="http://schemas.microsoft.com/office/powerpoint/2010/main" val="1700816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232025" y="1916113"/>
            <a:ext cx="27944763" cy="6959600"/>
          </a:xfrm>
        </p:spPr>
        <p:txBody>
          <a:bodyPr/>
          <a:lstStyle/>
          <a:p>
            <a:r>
              <a:rPr lang="es-ES"/>
              <a:t>Haga clic para modificar el estilo de título del patrón</a:t>
            </a:r>
            <a:endParaRPr lang="es-419"/>
          </a:p>
        </p:txBody>
      </p:sp>
      <p:sp>
        <p:nvSpPr>
          <p:cNvPr id="3" name="Marcador de texto 2"/>
          <p:cNvSpPr>
            <a:spLocks noGrp="1"/>
          </p:cNvSpPr>
          <p:nvPr>
            <p:ph type="body" idx="1"/>
          </p:nvPr>
        </p:nvSpPr>
        <p:spPr>
          <a:xfrm>
            <a:off x="2232025" y="8824913"/>
            <a:ext cx="13706475" cy="4324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2232025" y="13149263"/>
            <a:ext cx="13706475" cy="193421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p:cNvSpPr>
            <a:spLocks noGrp="1"/>
          </p:cNvSpPr>
          <p:nvPr>
            <p:ph type="body" sz="quarter" idx="3"/>
          </p:nvPr>
        </p:nvSpPr>
        <p:spPr>
          <a:xfrm>
            <a:off x="16402050" y="8824913"/>
            <a:ext cx="13774738" cy="4324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16402050" y="13149263"/>
            <a:ext cx="13774738" cy="193421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p:cNvSpPr>
            <a:spLocks noGrp="1"/>
          </p:cNvSpPr>
          <p:nvPr>
            <p:ph type="dt" sz="half" idx="10"/>
          </p:nvPr>
        </p:nvSpPr>
        <p:spPr/>
        <p:txBody>
          <a:bodyPr/>
          <a:lstStyle/>
          <a:p>
            <a:fld id="{E00B1BB5-EAC9-4A28-97FA-CD8C36597445}" type="datetimeFigureOut">
              <a:rPr lang="es-419" smtClean="0"/>
              <a:t>29/7/2024</a:t>
            </a:fld>
            <a:endParaRPr lang="es-419"/>
          </a:p>
        </p:txBody>
      </p:sp>
      <p:sp>
        <p:nvSpPr>
          <p:cNvPr id="8" name="Marcador de pie de página 7"/>
          <p:cNvSpPr>
            <a:spLocks noGrp="1"/>
          </p:cNvSpPr>
          <p:nvPr>
            <p:ph type="ftr" sz="quarter" idx="11"/>
          </p:nvPr>
        </p:nvSpPr>
        <p:spPr/>
        <p:txBody>
          <a:bodyPr/>
          <a:lstStyle/>
          <a:p>
            <a:endParaRPr lang="es-419"/>
          </a:p>
        </p:txBody>
      </p:sp>
      <p:sp>
        <p:nvSpPr>
          <p:cNvPr id="9" name="Marcador de número de diapositiva 8"/>
          <p:cNvSpPr>
            <a:spLocks noGrp="1"/>
          </p:cNvSpPr>
          <p:nvPr>
            <p:ph type="sldNum" sz="quarter" idx="12"/>
          </p:nvPr>
        </p:nvSpPr>
        <p:spPr/>
        <p:txBody>
          <a:bodyPr/>
          <a:lstStyle/>
          <a:p>
            <a:fld id="{7D0BE128-1AC3-44ED-8E06-A7FE46F11149}" type="slidenum">
              <a:rPr lang="es-419" smtClean="0"/>
              <a:t>‹Nº›</a:t>
            </a:fld>
            <a:endParaRPr lang="es-419"/>
          </a:p>
        </p:txBody>
      </p:sp>
    </p:spTree>
    <p:extLst>
      <p:ext uri="{BB962C8B-B14F-4D97-AF65-F5344CB8AC3E}">
        <p14:creationId xmlns:p14="http://schemas.microsoft.com/office/powerpoint/2010/main" val="191191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fecha 2"/>
          <p:cNvSpPr>
            <a:spLocks noGrp="1"/>
          </p:cNvSpPr>
          <p:nvPr>
            <p:ph type="dt" sz="half" idx="10"/>
          </p:nvPr>
        </p:nvSpPr>
        <p:spPr/>
        <p:txBody>
          <a:bodyPr/>
          <a:lstStyle/>
          <a:p>
            <a:fld id="{E00B1BB5-EAC9-4A28-97FA-CD8C36597445}" type="datetimeFigureOut">
              <a:rPr lang="es-419" smtClean="0"/>
              <a:t>29/7/2024</a:t>
            </a:fld>
            <a:endParaRPr lang="es-419"/>
          </a:p>
        </p:txBody>
      </p:sp>
      <p:sp>
        <p:nvSpPr>
          <p:cNvPr id="4" name="Marcador de pie de página 3"/>
          <p:cNvSpPr>
            <a:spLocks noGrp="1"/>
          </p:cNvSpPr>
          <p:nvPr>
            <p:ph type="ftr" sz="quarter" idx="11"/>
          </p:nvPr>
        </p:nvSpPr>
        <p:spPr/>
        <p:txBody>
          <a:bodyPr/>
          <a:lstStyle/>
          <a:p>
            <a:endParaRPr lang="es-419"/>
          </a:p>
        </p:txBody>
      </p:sp>
      <p:sp>
        <p:nvSpPr>
          <p:cNvPr id="5" name="Marcador de número de diapositiva 4"/>
          <p:cNvSpPr>
            <a:spLocks noGrp="1"/>
          </p:cNvSpPr>
          <p:nvPr>
            <p:ph type="sldNum" sz="quarter" idx="12"/>
          </p:nvPr>
        </p:nvSpPr>
        <p:spPr/>
        <p:txBody>
          <a:bodyPr/>
          <a:lstStyle/>
          <a:p>
            <a:fld id="{7D0BE128-1AC3-44ED-8E06-A7FE46F11149}" type="slidenum">
              <a:rPr lang="es-419" smtClean="0"/>
              <a:t>‹Nº›</a:t>
            </a:fld>
            <a:endParaRPr lang="es-419"/>
          </a:p>
        </p:txBody>
      </p:sp>
    </p:spTree>
    <p:extLst>
      <p:ext uri="{BB962C8B-B14F-4D97-AF65-F5344CB8AC3E}">
        <p14:creationId xmlns:p14="http://schemas.microsoft.com/office/powerpoint/2010/main" val="243340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10"/>
          </p:nvPr>
        </p:nvSpPr>
        <p:spPr/>
        <p:txBody>
          <a:bodyPr/>
          <a:lstStyle/>
          <a:p>
            <a:fld id="{D1108840-8D89-4C7E-AFEE-16B4A74997D0}" type="datetimeFigureOut">
              <a:rPr lang="en-US" smtClean="0"/>
              <a:t>7/29/2024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3624BE7-5F90-4E1C-8396-324061137B33}" type="slidenum">
              <a:rPr lang="en-US" smtClean="0"/>
              <a:t>‹Nº›</a:t>
            </a:fld>
            <a:endParaRPr lang="en-US"/>
          </a:p>
        </p:txBody>
      </p:sp>
    </p:spTree>
    <p:extLst>
      <p:ext uri="{BB962C8B-B14F-4D97-AF65-F5344CB8AC3E}">
        <p14:creationId xmlns:p14="http://schemas.microsoft.com/office/powerpoint/2010/main" val="2748837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00B1BB5-EAC9-4A28-97FA-CD8C36597445}" type="datetimeFigureOut">
              <a:rPr lang="es-419" smtClean="0"/>
              <a:t>29/7/2024</a:t>
            </a:fld>
            <a:endParaRPr lang="es-419"/>
          </a:p>
        </p:txBody>
      </p:sp>
      <p:sp>
        <p:nvSpPr>
          <p:cNvPr id="3" name="Marcador de pie de página 2"/>
          <p:cNvSpPr>
            <a:spLocks noGrp="1"/>
          </p:cNvSpPr>
          <p:nvPr>
            <p:ph type="ftr" sz="quarter" idx="11"/>
          </p:nvPr>
        </p:nvSpPr>
        <p:spPr/>
        <p:txBody>
          <a:bodyPr/>
          <a:lstStyle/>
          <a:p>
            <a:endParaRPr lang="es-419"/>
          </a:p>
        </p:txBody>
      </p:sp>
      <p:sp>
        <p:nvSpPr>
          <p:cNvPr id="4" name="Marcador de número de diapositiva 3"/>
          <p:cNvSpPr>
            <a:spLocks noGrp="1"/>
          </p:cNvSpPr>
          <p:nvPr>
            <p:ph type="sldNum" sz="quarter" idx="12"/>
          </p:nvPr>
        </p:nvSpPr>
        <p:spPr/>
        <p:txBody>
          <a:bodyPr/>
          <a:lstStyle/>
          <a:p>
            <a:fld id="{7D0BE128-1AC3-44ED-8E06-A7FE46F11149}" type="slidenum">
              <a:rPr lang="es-419" smtClean="0"/>
              <a:t>‹Nº›</a:t>
            </a:fld>
            <a:endParaRPr lang="es-419"/>
          </a:p>
        </p:txBody>
      </p:sp>
    </p:spTree>
    <p:extLst>
      <p:ext uri="{BB962C8B-B14F-4D97-AF65-F5344CB8AC3E}">
        <p14:creationId xmlns:p14="http://schemas.microsoft.com/office/powerpoint/2010/main" val="294254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32025" y="2400300"/>
            <a:ext cx="10448925" cy="8399463"/>
          </a:xfrm>
        </p:spPr>
        <p:txBody>
          <a:bodyPr anchor="b"/>
          <a:lstStyle>
            <a:lvl1pPr>
              <a:defRPr sz="3200"/>
            </a:lvl1pPr>
          </a:lstStyle>
          <a:p>
            <a:r>
              <a:rPr lang="es-ES"/>
              <a:t>Haga clic para modificar el estilo de título del patrón</a:t>
            </a:r>
            <a:endParaRPr lang="es-419"/>
          </a:p>
        </p:txBody>
      </p:sp>
      <p:sp>
        <p:nvSpPr>
          <p:cNvPr id="3" name="Marcador de contenido 2"/>
          <p:cNvSpPr>
            <a:spLocks noGrp="1"/>
          </p:cNvSpPr>
          <p:nvPr>
            <p:ph idx="1"/>
          </p:nvPr>
        </p:nvSpPr>
        <p:spPr>
          <a:xfrm>
            <a:off x="13773150" y="5183188"/>
            <a:ext cx="16403638" cy="255825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p:cNvSpPr>
            <a:spLocks noGrp="1"/>
          </p:cNvSpPr>
          <p:nvPr>
            <p:ph type="body" sz="half" idx="2"/>
          </p:nvPr>
        </p:nvSpPr>
        <p:spPr>
          <a:xfrm>
            <a:off x="2232025" y="10799763"/>
            <a:ext cx="10448925" cy="20008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00B1BB5-EAC9-4A28-97FA-CD8C36597445}" type="datetimeFigureOut">
              <a:rPr lang="es-419" smtClean="0"/>
              <a:t>29/7/2024</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7D0BE128-1AC3-44ED-8E06-A7FE46F11149}" type="slidenum">
              <a:rPr lang="es-419" smtClean="0"/>
              <a:t>‹Nº›</a:t>
            </a:fld>
            <a:endParaRPr lang="es-419"/>
          </a:p>
        </p:txBody>
      </p:sp>
    </p:spTree>
    <p:extLst>
      <p:ext uri="{BB962C8B-B14F-4D97-AF65-F5344CB8AC3E}">
        <p14:creationId xmlns:p14="http://schemas.microsoft.com/office/powerpoint/2010/main" val="3290651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32025" y="2400300"/>
            <a:ext cx="10448925" cy="8399463"/>
          </a:xfrm>
        </p:spPr>
        <p:txBody>
          <a:bodyPr anchor="b"/>
          <a:lstStyle>
            <a:lvl1pPr>
              <a:defRPr sz="3200"/>
            </a:lvl1pPr>
          </a:lstStyle>
          <a:p>
            <a:r>
              <a:rPr lang="es-ES"/>
              <a:t>Haga clic para modificar el estilo de título del patrón</a:t>
            </a:r>
            <a:endParaRPr lang="es-419"/>
          </a:p>
        </p:txBody>
      </p:sp>
      <p:sp>
        <p:nvSpPr>
          <p:cNvPr id="3" name="Marcador de posición de imagen 2"/>
          <p:cNvSpPr>
            <a:spLocks noGrp="1"/>
          </p:cNvSpPr>
          <p:nvPr>
            <p:ph type="pic" idx="1"/>
          </p:nvPr>
        </p:nvSpPr>
        <p:spPr>
          <a:xfrm>
            <a:off x="13773150" y="5183188"/>
            <a:ext cx="16403638" cy="255825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p:cNvSpPr>
            <a:spLocks noGrp="1"/>
          </p:cNvSpPr>
          <p:nvPr>
            <p:ph type="body" sz="half" idx="2"/>
          </p:nvPr>
        </p:nvSpPr>
        <p:spPr>
          <a:xfrm>
            <a:off x="2232025" y="10799763"/>
            <a:ext cx="10448925" cy="20008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00B1BB5-EAC9-4A28-97FA-CD8C36597445}" type="datetimeFigureOut">
              <a:rPr lang="es-419" smtClean="0"/>
              <a:t>29/7/2024</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7D0BE128-1AC3-44ED-8E06-A7FE46F11149}" type="slidenum">
              <a:rPr lang="es-419" smtClean="0"/>
              <a:t>‹Nº›</a:t>
            </a:fld>
            <a:endParaRPr lang="es-419"/>
          </a:p>
        </p:txBody>
      </p:sp>
    </p:spTree>
    <p:extLst>
      <p:ext uri="{BB962C8B-B14F-4D97-AF65-F5344CB8AC3E}">
        <p14:creationId xmlns:p14="http://schemas.microsoft.com/office/powerpoint/2010/main" val="2872237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10"/>
          </p:nvPr>
        </p:nvSpPr>
        <p:spPr/>
        <p:txBody>
          <a:bodyPr/>
          <a:lstStyle/>
          <a:p>
            <a:fld id="{E00B1BB5-EAC9-4A28-97FA-CD8C36597445}" type="datetimeFigureOut">
              <a:rPr lang="es-419" smtClean="0"/>
              <a:t>29/7/2024</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7D0BE128-1AC3-44ED-8E06-A7FE46F11149}" type="slidenum">
              <a:rPr lang="es-419" smtClean="0"/>
              <a:t>‹Nº›</a:t>
            </a:fld>
            <a:endParaRPr lang="es-419"/>
          </a:p>
        </p:txBody>
      </p:sp>
    </p:spTree>
    <p:extLst>
      <p:ext uri="{BB962C8B-B14F-4D97-AF65-F5344CB8AC3E}">
        <p14:creationId xmlns:p14="http://schemas.microsoft.com/office/powerpoint/2010/main" val="620690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187025" y="1916113"/>
            <a:ext cx="6985000" cy="30508575"/>
          </a:xfrm>
        </p:spPr>
        <p:txBody>
          <a:bodyPr vert="eaVert"/>
          <a:lstStyle/>
          <a:p>
            <a:r>
              <a:rPr lang="es-ES"/>
              <a:t>Haga clic para modificar el estilo de título del patrón</a:t>
            </a:r>
            <a:endParaRPr lang="es-419"/>
          </a:p>
        </p:txBody>
      </p:sp>
      <p:sp>
        <p:nvSpPr>
          <p:cNvPr id="3" name="Marcador de texto vertical 2"/>
          <p:cNvSpPr>
            <a:spLocks noGrp="1"/>
          </p:cNvSpPr>
          <p:nvPr>
            <p:ph type="body" orient="vert" idx="1"/>
          </p:nvPr>
        </p:nvSpPr>
        <p:spPr>
          <a:xfrm>
            <a:off x="2227263" y="1916113"/>
            <a:ext cx="20807362" cy="3050857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10"/>
          </p:nvPr>
        </p:nvSpPr>
        <p:spPr/>
        <p:txBody>
          <a:bodyPr/>
          <a:lstStyle/>
          <a:p>
            <a:fld id="{E00B1BB5-EAC9-4A28-97FA-CD8C36597445}" type="datetimeFigureOut">
              <a:rPr lang="es-419" smtClean="0"/>
              <a:t>29/7/2024</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7D0BE128-1AC3-44ED-8E06-A7FE46F11149}" type="slidenum">
              <a:rPr lang="es-419" smtClean="0"/>
              <a:t>‹Nº›</a:t>
            </a:fld>
            <a:endParaRPr lang="es-419"/>
          </a:p>
        </p:txBody>
      </p:sp>
    </p:spTree>
    <p:extLst>
      <p:ext uri="{BB962C8B-B14F-4D97-AF65-F5344CB8AC3E}">
        <p14:creationId xmlns:p14="http://schemas.microsoft.com/office/powerpoint/2010/main" val="22185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210576" y="8974940"/>
            <a:ext cx="27944386" cy="14974888"/>
          </a:xfrm>
        </p:spPr>
        <p:txBody>
          <a:bodyPr anchor="b"/>
          <a:lstStyle>
            <a:lvl1pPr>
              <a:defRPr sz="15944"/>
            </a:lvl1pPr>
          </a:lstStyle>
          <a:p>
            <a:r>
              <a:rPr lang="es-ES"/>
              <a:t>Haga clic para modificar el estilo de título del patrón</a:t>
            </a:r>
            <a:endParaRPr lang="es-419"/>
          </a:p>
        </p:txBody>
      </p:sp>
      <p:sp>
        <p:nvSpPr>
          <p:cNvPr id="3" name="Marcador de texto 2"/>
          <p:cNvSpPr>
            <a:spLocks noGrp="1"/>
          </p:cNvSpPr>
          <p:nvPr>
            <p:ph type="body" idx="1"/>
          </p:nvPr>
        </p:nvSpPr>
        <p:spPr>
          <a:xfrm>
            <a:off x="2210576" y="24091497"/>
            <a:ext cx="27944386" cy="7874940"/>
          </a:xfrm>
        </p:spPr>
        <p:txBody>
          <a:bodyPr/>
          <a:lstStyle>
            <a:lvl1pPr marL="0" indent="0">
              <a:buNone/>
              <a:defRPr sz="6378">
                <a:solidFill>
                  <a:schemeClr val="tx1">
                    <a:tint val="75000"/>
                  </a:schemeClr>
                </a:solidFill>
              </a:defRPr>
            </a:lvl1pPr>
            <a:lvl2pPr marL="1214963" indent="0">
              <a:buNone/>
              <a:defRPr sz="5315">
                <a:solidFill>
                  <a:schemeClr val="tx1">
                    <a:tint val="75000"/>
                  </a:schemeClr>
                </a:solidFill>
              </a:defRPr>
            </a:lvl2pPr>
            <a:lvl3pPr marL="2429927" indent="0">
              <a:buNone/>
              <a:defRPr sz="4783">
                <a:solidFill>
                  <a:schemeClr val="tx1">
                    <a:tint val="75000"/>
                  </a:schemeClr>
                </a:solidFill>
              </a:defRPr>
            </a:lvl3pPr>
            <a:lvl4pPr marL="3644890" indent="0">
              <a:buNone/>
              <a:defRPr sz="4252">
                <a:solidFill>
                  <a:schemeClr val="tx1">
                    <a:tint val="75000"/>
                  </a:schemeClr>
                </a:solidFill>
              </a:defRPr>
            </a:lvl4pPr>
            <a:lvl5pPr marL="4859853" indent="0">
              <a:buNone/>
              <a:defRPr sz="4252">
                <a:solidFill>
                  <a:schemeClr val="tx1">
                    <a:tint val="75000"/>
                  </a:schemeClr>
                </a:solidFill>
              </a:defRPr>
            </a:lvl5pPr>
            <a:lvl6pPr marL="6074816" indent="0">
              <a:buNone/>
              <a:defRPr sz="4252">
                <a:solidFill>
                  <a:schemeClr val="tx1">
                    <a:tint val="75000"/>
                  </a:schemeClr>
                </a:solidFill>
              </a:defRPr>
            </a:lvl6pPr>
            <a:lvl7pPr marL="7289780" indent="0">
              <a:buNone/>
              <a:defRPr sz="4252">
                <a:solidFill>
                  <a:schemeClr val="tx1">
                    <a:tint val="75000"/>
                  </a:schemeClr>
                </a:solidFill>
              </a:defRPr>
            </a:lvl7pPr>
            <a:lvl8pPr marL="8504743" indent="0">
              <a:buNone/>
              <a:defRPr sz="4252">
                <a:solidFill>
                  <a:schemeClr val="tx1">
                    <a:tint val="75000"/>
                  </a:schemeClr>
                </a:solidFill>
              </a:defRPr>
            </a:lvl8pPr>
            <a:lvl9pPr marL="9719706" indent="0">
              <a:buNone/>
              <a:defRPr sz="4252">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1108840-8D89-4C7E-AFEE-16B4A74997D0}" type="datetimeFigureOut">
              <a:rPr lang="en-US" smtClean="0"/>
              <a:t>7/29/2024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3624BE7-5F90-4E1C-8396-324061137B33}" type="slidenum">
              <a:rPr lang="en-US" smtClean="0"/>
              <a:t>‹Nº›</a:t>
            </a:fld>
            <a:endParaRPr lang="en-US"/>
          </a:p>
        </p:txBody>
      </p:sp>
    </p:spTree>
    <p:extLst>
      <p:ext uri="{BB962C8B-B14F-4D97-AF65-F5344CB8AC3E}">
        <p14:creationId xmlns:p14="http://schemas.microsoft.com/office/powerpoint/2010/main" val="161353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contenido 2"/>
          <p:cNvSpPr>
            <a:spLocks noGrp="1"/>
          </p:cNvSpPr>
          <p:nvPr>
            <p:ph sz="half" idx="1"/>
          </p:nvPr>
        </p:nvSpPr>
        <p:spPr>
          <a:xfrm>
            <a:off x="2227451" y="9583264"/>
            <a:ext cx="13769697" cy="2284150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p:cNvSpPr>
            <a:spLocks noGrp="1"/>
          </p:cNvSpPr>
          <p:nvPr>
            <p:ph sz="half" idx="2"/>
          </p:nvPr>
        </p:nvSpPr>
        <p:spPr>
          <a:xfrm>
            <a:off x="16402140" y="9583264"/>
            <a:ext cx="13769697" cy="2284150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p:cNvSpPr>
            <a:spLocks noGrp="1"/>
          </p:cNvSpPr>
          <p:nvPr>
            <p:ph type="dt" sz="half" idx="10"/>
          </p:nvPr>
        </p:nvSpPr>
        <p:spPr/>
        <p:txBody>
          <a:bodyPr/>
          <a:lstStyle/>
          <a:p>
            <a:fld id="{D1108840-8D89-4C7E-AFEE-16B4A74997D0}" type="datetimeFigureOut">
              <a:rPr lang="en-US" smtClean="0"/>
              <a:t>7/29/2024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3624BE7-5F90-4E1C-8396-324061137B33}" type="slidenum">
              <a:rPr lang="en-US" smtClean="0"/>
              <a:t>‹Nº›</a:t>
            </a:fld>
            <a:endParaRPr lang="en-US"/>
          </a:p>
        </p:txBody>
      </p:sp>
    </p:spTree>
    <p:extLst>
      <p:ext uri="{BB962C8B-B14F-4D97-AF65-F5344CB8AC3E}">
        <p14:creationId xmlns:p14="http://schemas.microsoft.com/office/powerpoint/2010/main" val="294034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231671" y="1916656"/>
            <a:ext cx="27944386" cy="6958285"/>
          </a:xfrm>
        </p:spPr>
        <p:txBody>
          <a:bodyPr/>
          <a:lstStyle/>
          <a:p>
            <a:r>
              <a:rPr lang="es-ES"/>
              <a:t>Haga clic para modificar el estilo de título del patrón</a:t>
            </a:r>
            <a:endParaRPr lang="es-419"/>
          </a:p>
        </p:txBody>
      </p:sp>
      <p:sp>
        <p:nvSpPr>
          <p:cNvPr id="3" name="Marcador de texto 2"/>
          <p:cNvSpPr>
            <a:spLocks noGrp="1"/>
          </p:cNvSpPr>
          <p:nvPr>
            <p:ph type="body" idx="1"/>
          </p:nvPr>
        </p:nvSpPr>
        <p:spPr>
          <a:xfrm>
            <a:off x="2231672" y="8824938"/>
            <a:ext cx="13706416" cy="4324966"/>
          </a:xfrm>
        </p:spPr>
        <p:txBody>
          <a:bodyPr anchor="b"/>
          <a:lstStyle>
            <a:lvl1pPr marL="0" indent="0">
              <a:buNone/>
              <a:defRPr sz="6378" b="1"/>
            </a:lvl1pPr>
            <a:lvl2pPr marL="1214963" indent="0">
              <a:buNone/>
              <a:defRPr sz="5315" b="1"/>
            </a:lvl2pPr>
            <a:lvl3pPr marL="2429927" indent="0">
              <a:buNone/>
              <a:defRPr sz="4783" b="1"/>
            </a:lvl3pPr>
            <a:lvl4pPr marL="3644890" indent="0">
              <a:buNone/>
              <a:defRPr sz="4252" b="1"/>
            </a:lvl4pPr>
            <a:lvl5pPr marL="4859853" indent="0">
              <a:buNone/>
              <a:defRPr sz="4252" b="1"/>
            </a:lvl5pPr>
            <a:lvl6pPr marL="6074816" indent="0">
              <a:buNone/>
              <a:defRPr sz="4252" b="1"/>
            </a:lvl6pPr>
            <a:lvl7pPr marL="7289780" indent="0">
              <a:buNone/>
              <a:defRPr sz="4252" b="1"/>
            </a:lvl7pPr>
            <a:lvl8pPr marL="8504743" indent="0">
              <a:buNone/>
              <a:defRPr sz="4252" b="1"/>
            </a:lvl8pPr>
            <a:lvl9pPr marL="9719706" indent="0">
              <a:buNone/>
              <a:defRPr sz="4252" b="1"/>
            </a:lvl9pPr>
          </a:lstStyle>
          <a:p>
            <a:pPr lvl="0"/>
            <a:r>
              <a:rPr lang="es-ES"/>
              <a:t>Editar el estilo de texto del patrón</a:t>
            </a:r>
          </a:p>
        </p:txBody>
      </p:sp>
      <p:sp>
        <p:nvSpPr>
          <p:cNvPr id="4" name="Marcador de contenido 3"/>
          <p:cNvSpPr>
            <a:spLocks noGrp="1"/>
          </p:cNvSpPr>
          <p:nvPr>
            <p:ph sz="half" idx="2"/>
          </p:nvPr>
        </p:nvSpPr>
        <p:spPr>
          <a:xfrm>
            <a:off x="2231672" y="13149904"/>
            <a:ext cx="13706416" cy="1934152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p:cNvSpPr>
            <a:spLocks noGrp="1"/>
          </p:cNvSpPr>
          <p:nvPr>
            <p:ph type="body" sz="quarter" idx="3"/>
          </p:nvPr>
        </p:nvSpPr>
        <p:spPr>
          <a:xfrm>
            <a:off x="16402140" y="8824938"/>
            <a:ext cx="13773917" cy="4324966"/>
          </a:xfrm>
        </p:spPr>
        <p:txBody>
          <a:bodyPr anchor="b"/>
          <a:lstStyle>
            <a:lvl1pPr marL="0" indent="0">
              <a:buNone/>
              <a:defRPr sz="6378" b="1"/>
            </a:lvl1pPr>
            <a:lvl2pPr marL="1214963" indent="0">
              <a:buNone/>
              <a:defRPr sz="5315" b="1"/>
            </a:lvl2pPr>
            <a:lvl3pPr marL="2429927" indent="0">
              <a:buNone/>
              <a:defRPr sz="4783" b="1"/>
            </a:lvl3pPr>
            <a:lvl4pPr marL="3644890" indent="0">
              <a:buNone/>
              <a:defRPr sz="4252" b="1"/>
            </a:lvl4pPr>
            <a:lvl5pPr marL="4859853" indent="0">
              <a:buNone/>
              <a:defRPr sz="4252" b="1"/>
            </a:lvl5pPr>
            <a:lvl6pPr marL="6074816" indent="0">
              <a:buNone/>
              <a:defRPr sz="4252" b="1"/>
            </a:lvl6pPr>
            <a:lvl7pPr marL="7289780" indent="0">
              <a:buNone/>
              <a:defRPr sz="4252" b="1"/>
            </a:lvl7pPr>
            <a:lvl8pPr marL="8504743" indent="0">
              <a:buNone/>
              <a:defRPr sz="4252" b="1"/>
            </a:lvl8pPr>
            <a:lvl9pPr marL="9719706" indent="0">
              <a:buNone/>
              <a:defRPr sz="4252" b="1"/>
            </a:lvl9pPr>
          </a:lstStyle>
          <a:p>
            <a:pPr lvl="0"/>
            <a:r>
              <a:rPr lang="es-ES"/>
              <a:t>Editar el estilo de texto del patrón</a:t>
            </a:r>
          </a:p>
        </p:txBody>
      </p:sp>
      <p:sp>
        <p:nvSpPr>
          <p:cNvPr id="6" name="Marcador de contenido 5"/>
          <p:cNvSpPr>
            <a:spLocks noGrp="1"/>
          </p:cNvSpPr>
          <p:nvPr>
            <p:ph sz="quarter" idx="4"/>
          </p:nvPr>
        </p:nvSpPr>
        <p:spPr>
          <a:xfrm>
            <a:off x="16402140" y="13149904"/>
            <a:ext cx="13773917" cy="1934152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p:cNvSpPr>
            <a:spLocks noGrp="1"/>
          </p:cNvSpPr>
          <p:nvPr>
            <p:ph type="dt" sz="half" idx="10"/>
          </p:nvPr>
        </p:nvSpPr>
        <p:spPr/>
        <p:txBody>
          <a:bodyPr/>
          <a:lstStyle/>
          <a:p>
            <a:fld id="{D1108840-8D89-4C7E-AFEE-16B4A74997D0}" type="datetimeFigureOut">
              <a:rPr lang="en-US" smtClean="0"/>
              <a:t>7/29/2024</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E3624BE7-5F90-4E1C-8396-324061137B33}" type="slidenum">
              <a:rPr lang="en-US" smtClean="0"/>
              <a:t>‹Nº›</a:t>
            </a:fld>
            <a:endParaRPr lang="en-US"/>
          </a:p>
        </p:txBody>
      </p:sp>
    </p:spTree>
    <p:extLst>
      <p:ext uri="{BB962C8B-B14F-4D97-AF65-F5344CB8AC3E}">
        <p14:creationId xmlns:p14="http://schemas.microsoft.com/office/powerpoint/2010/main" val="364413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fecha 2"/>
          <p:cNvSpPr>
            <a:spLocks noGrp="1"/>
          </p:cNvSpPr>
          <p:nvPr>
            <p:ph type="dt" sz="half" idx="10"/>
          </p:nvPr>
        </p:nvSpPr>
        <p:spPr/>
        <p:txBody>
          <a:bodyPr/>
          <a:lstStyle/>
          <a:p>
            <a:fld id="{D1108840-8D89-4C7E-AFEE-16B4A74997D0}" type="datetimeFigureOut">
              <a:rPr lang="en-US" smtClean="0"/>
              <a:t>7/29/2024</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E3624BE7-5F90-4E1C-8396-324061137B33}" type="slidenum">
              <a:rPr lang="en-US" smtClean="0"/>
              <a:t>‹Nº›</a:t>
            </a:fld>
            <a:endParaRPr lang="en-US"/>
          </a:p>
        </p:txBody>
      </p:sp>
    </p:spTree>
    <p:extLst>
      <p:ext uri="{BB962C8B-B14F-4D97-AF65-F5344CB8AC3E}">
        <p14:creationId xmlns:p14="http://schemas.microsoft.com/office/powerpoint/2010/main" val="3181753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1108840-8D89-4C7E-AFEE-16B4A74997D0}" type="datetimeFigureOut">
              <a:rPr lang="en-US" smtClean="0"/>
              <a:t>7/29/2024</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E3624BE7-5F90-4E1C-8396-324061137B33}" type="slidenum">
              <a:rPr lang="en-US" smtClean="0"/>
              <a:t>‹Nº›</a:t>
            </a:fld>
            <a:endParaRPr lang="en-US"/>
          </a:p>
        </p:txBody>
      </p:sp>
    </p:spTree>
    <p:extLst>
      <p:ext uri="{BB962C8B-B14F-4D97-AF65-F5344CB8AC3E}">
        <p14:creationId xmlns:p14="http://schemas.microsoft.com/office/powerpoint/2010/main" val="313792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31672" y="2399982"/>
            <a:ext cx="10449613" cy="8399939"/>
          </a:xfrm>
        </p:spPr>
        <p:txBody>
          <a:bodyPr anchor="b"/>
          <a:lstStyle>
            <a:lvl1pPr>
              <a:defRPr sz="8504"/>
            </a:lvl1pPr>
          </a:lstStyle>
          <a:p>
            <a:r>
              <a:rPr lang="es-ES"/>
              <a:t>Haga clic para modificar el estilo de título del patrón</a:t>
            </a:r>
            <a:endParaRPr lang="es-419"/>
          </a:p>
        </p:txBody>
      </p:sp>
      <p:sp>
        <p:nvSpPr>
          <p:cNvPr id="3" name="Marcador de contenido 2"/>
          <p:cNvSpPr>
            <a:spLocks noGrp="1"/>
          </p:cNvSpPr>
          <p:nvPr>
            <p:ph idx="1"/>
          </p:nvPr>
        </p:nvSpPr>
        <p:spPr>
          <a:xfrm>
            <a:off x="13773917" y="5183298"/>
            <a:ext cx="16402140" cy="25583147"/>
          </a:xfrm>
        </p:spPr>
        <p:txBody>
          <a:bodyPr/>
          <a:lstStyle>
            <a:lvl1pPr>
              <a:defRPr sz="8504"/>
            </a:lvl1pPr>
            <a:lvl2pPr>
              <a:defRPr sz="7441"/>
            </a:lvl2pPr>
            <a:lvl3pPr>
              <a:defRPr sz="6378"/>
            </a:lvl3pPr>
            <a:lvl4pPr>
              <a:defRPr sz="5315"/>
            </a:lvl4pPr>
            <a:lvl5pPr>
              <a:defRPr sz="5315"/>
            </a:lvl5pPr>
            <a:lvl6pPr>
              <a:defRPr sz="5315"/>
            </a:lvl6pPr>
            <a:lvl7pPr>
              <a:defRPr sz="5315"/>
            </a:lvl7pPr>
            <a:lvl8pPr>
              <a:defRPr sz="5315"/>
            </a:lvl8pPr>
            <a:lvl9pPr>
              <a:defRPr sz="5315"/>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p:cNvSpPr>
            <a:spLocks noGrp="1"/>
          </p:cNvSpPr>
          <p:nvPr>
            <p:ph type="body" sz="half" idx="2"/>
          </p:nvPr>
        </p:nvSpPr>
        <p:spPr>
          <a:xfrm>
            <a:off x="2231672" y="10799922"/>
            <a:ext cx="10449613" cy="20008190"/>
          </a:xfrm>
        </p:spPr>
        <p:txBody>
          <a:bodyPr/>
          <a:lstStyle>
            <a:lvl1pPr marL="0" indent="0">
              <a:buNone/>
              <a:defRPr sz="4252"/>
            </a:lvl1pPr>
            <a:lvl2pPr marL="1214963" indent="0">
              <a:buNone/>
              <a:defRPr sz="3720"/>
            </a:lvl2pPr>
            <a:lvl3pPr marL="2429927" indent="0">
              <a:buNone/>
              <a:defRPr sz="3189"/>
            </a:lvl3pPr>
            <a:lvl4pPr marL="3644890" indent="0">
              <a:buNone/>
              <a:defRPr sz="2657"/>
            </a:lvl4pPr>
            <a:lvl5pPr marL="4859853" indent="0">
              <a:buNone/>
              <a:defRPr sz="2657"/>
            </a:lvl5pPr>
            <a:lvl6pPr marL="6074816" indent="0">
              <a:buNone/>
              <a:defRPr sz="2657"/>
            </a:lvl6pPr>
            <a:lvl7pPr marL="7289780" indent="0">
              <a:buNone/>
              <a:defRPr sz="2657"/>
            </a:lvl7pPr>
            <a:lvl8pPr marL="8504743" indent="0">
              <a:buNone/>
              <a:defRPr sz="2657"/>
            </a:lvl8pPr>
            <a:lvl9pPr marL="9719706" indent="0">
              <a:buNone/>
              <a:defRPr sz="2657"/>
            </a:lvl9pPr>
          </a:lstStyle>
          <a:p>
            <a:pPr lvl="0"/>
            <a:r>
              <a:rPr lang="es-ES"/>
              <a:t>Editar el estilo de texto del patrón</a:t>
            </a:r>
          </a:p>
        </p:txBody>
      </p:sp>
      <p:sp>
        <p:nvSpPr>
          <p:cNvPr id="5" name="Marcador de fecha 4"/>
          <p:cNvSpPr>
            <a:spLocks noGrp="1"/>
          </p:cNvSpPr>
          <p:nvPr>
            <p:ph type="dt" sz="half" idx="10"/>
          </p:nvPr>
        </p:nvSpPr>
        <p:spPr/>
        <p:txBody>
          <a:bodyPr/>
          <a:lstStyle/>
          <a:p>
            <a:fld id="{D1108840-8D89-4C7E-AFEE-16B4A74997D0}" type="datetimeFigureOut">
              <a:rPr lang="en-US" smtClean="0"/>
              <a:t>7/29/2024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3624BE7-5F90-4E1C-8396-324061137B33}" type="slidenum">
              <a:rPr lang="en-US" smtClean="0"/>
              <a:t>‹Nº›</a:t>
            </a:fld>
            <a:endParaRPr lang="en-US"/>
          </a:p>
        </p:txBody>
      </p:sp>
    </p:spTree>
    <p:extLst>
      <p:ext uri="{BB962C8B-B14F-4D97-AF65-F5344CB8AC3E}">
        <p14:creationId xmlns:p14="http://schemas.microsoft.com/office/powerpoint/2010/main" val="4152637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31672" y="2399982"/>
            <a:ext cx="10449613" cy="8399939"/>
          </a:xfrm>
        </p:spPr>
        <p:txBody>
          <a:bodyPr anchor="b"/>
          <a:lstStyle>
            <a:lvl1pPr>
              <a:defRPr sz="8504"/>
            </a:lvl1pPr>
          </a:lstStyle>
          <a:p>
            <a:r>
              <a:rPr lang="es-ES"/>
              <a:t>Haga clic para modificar el estilo de título del patrón</a:t>
            </a:r>
            <a:endParaRPr lang="es-419"/>
          </a:p>
        </p:txBody>
      </p:sp>
      <p:sp>
        <p:nvSpPr>
          <p:cNvPr id="3" name="Marcador de posición de imagen 2"/>
          <p:cNvSpPr>
            <a:spLocks noGrp="1"/>
          </p:cNvSpPr>
          <p:nvPr>
            <p:ph type="pic" idx="1"/>
          </p:nvPr>
        </p:nvSpPr>
        <p:spPr>
          <a:xfrm>
            <a:off x="13773917" y="5183298"/>
            <a:ext cx="16402140" cy="25583147"/>
          </a:xfrm>
        </p:spPr>
        <p:txBody>
          <a:bodyPr/>
          <a:lstStyle>
            <a:lvl1pPr marL="0" indent="0">
              <a:buNone/>
              <a:defRPr sz="8504"/>
            </a:lvl1pPr>
            <a:lvl2pPr marL="1214963" indent="0">
              <a:buNone/>
              <a:defRPr sz="7441"/>
            </a:lvl2pPr>
            <a:lvl3pPr marL="2429927" indent="0">
              <a:buNone/>
              <a:defRPr sz="6378"/>
            </a:lvl3pPr>
            <a:lvl4pPr marL="3644890" indent="0">
              <a:buNone/>
              <a:defRPr sz="5315"/>
            </a:lvl4pPr>
            <a:lvl5pPr marL="4859853" indent="0">
              <a:buNone/>
              <a:defRPr sz="5315"/>
            </a:lvl5pPr>
            <a:lvl6pPr marL="6074816" indent="0">
              <a:buNone/>
              <a:defRPr sz="5315"/>
            </a:lvl6pPr>
            <a:lvl7pPr marL="7289780" indent="0">
              <a:buNone/>
              <a:defRPr sz="5315"/>
            </a:lvl7pPr>
            <a:lvl8pPr marL="8504743" indent="0">
              <a:buNone/>
              <a:defRPr sz="5315"/>
            </a:lvl8pPr>
            <a:lvl9pPr marL="9719706" indent="0">
              <a:buNone/>
              <a:defRPr sz="5315"/>
            </a:lvl9pPr>
          </a:lstStyle>
          <a:p>
            <a:endParaRPr lang="es-419"/>
          </a:p>
        </p:txBody>
      </p:sp>
      <p:sp>
        <p:nvSpPr>
          <p:cNvPr id="4" name="Marcador de texto 3"/>
          <p:cNvSpPr>
            <a:spLocks noGrp="1"/>
          </p:cNvSpPr>
          <p:nvPr>
            <p:ph type="body" sz="half" idx="2"/>
          </p:nvPr>
        </p:nvSpPr>
        <p:spPr>
          <a:xfrm>
            <a:off x="2231672" y="10799922"/>
            <a:ext cx="10449613" cy="20008190"/>
          </a:xfrm>
        </p:spPr>
        <p:txBody>
          <a:bodyPr/>
          <a:lstStyle>
            <a:lvl1pPr marL="0" indent="0">
              <a:buNone/>
              <a:defRPr sz="4252"/>
            </a:lvl1pPr>
            <a:lvl2pPr marL="1214963" indent="0">
              <a:buNone/>
              <a:defRPr sz="3720"/>
            </a:lvl2pPr>
            <a:lvl3pPr marL="2429927" indent="0">
              <a:buNone/>
              <a:defRPr sz="3189"/>
            </a:lvl3pPr>
            <a:lvl4pPr marL="3644890" indent="0">
              <a:buNone/>
              <a:defRPr sz="2657"/>
            </a:lvl4pPr>
            <a:lvl5pPr marL="4859853" indent="0">
              <a:buNone/>
              <a:defRPr sz="2657"/>
            </a:lvl5pPr>
            <a:lvl6pPr marL="6074816" indent="0">
              <a:buNone/>
              <a:defRPr sz="2657"/>
            </a:lvl6pPr>
            <a:lvl7pPr marL="7289780" indent="0">
              <a:buNone/>
              <a:defRPr sz="2657"/>
            </a:lvl7pPr>
            <a:lvl8pPr marL="8504743" indent="0">
              <a:buNone/>
              <a:defRPr sz="2657"/>
            </a:lvl8pPr>
            <a:lvl9pPr marL="9719706" indent="0">
              <a:buNone/>
              <a:defRPr sz="2657"/>
            </a:lvl9pPr>
          </a:lstStyle>
          <a:p>
            <a:pPr lvl="0"/>
            <a:r>
              <a:rPr lang="es-ES"/>
              <a:t>Editar el estilo de texto del patrón</a:t>
            </a:r>
          </a:p>
        </p:txBody>
      </p:sp>
      <p:sp>
        <p:nvSpPr>
          <p:cNvPr id="5" name="Marcador de fecha 4"/>
          <p:cNvSpPr>
            <a:spLocks noGrp="1"/>
          </p:cNvSpPr>
          <p:nvPr>
            <p:ph type="dt" sz="half" idx="10"/>
          </p:nvPr>
        </p:nvSpPr>
        <p:spPr/>
        <p:txBody>
          <a:bodyPr/>
          <a:lstStyle/>
          <a:p>
            <a:fld id="{D1108840-8D89-4C7E-AFEE-16B4A74997D0}" type="datetimeFigureOut">
              <a:rPr lang="en-US" smtClean="0"/>
              <a:t>7/29/2024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3624BE7-5F90-4E1C-8396-324061137B33}" type="slidenum">
              <a:rPr lang="en-US" smtClean="0"/>
              <a:t>‹Nº›</a:t>
            </a:fld>
            <a:endParaRPr lang="en-US"/>
          </a:p>
        </p:txBody>
      </p:sp>
    </p:spTree>
    <p:extLst>
      <p:ext uri="{BB962C8B-B14F-4D97-AF65-F5344CB8AC3E}">
        <p14:creationId xmlns:p14="http://schemas.microsoft.com/office/powerpoint/2010/main" val="4274793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227451" y="1916656"/>
            <a:ext cx="27944386" cy="6958285"/>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p:cNvSpPr>
            <a:spLocks noGrp="1"/>
          </p:cNvSpPr>
          <p:nvPr>
            <p:ph type="body" idx="1"/>
          </p:nvPr>
        </p:nvSpPr>
        <p:spPr>
          <a:xfrm>
            <a:off x="2227451" y="9583264"/>
            <a:ext cx="27944386" cy="2284150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2"/>
          </p:nvPr>
        </p:nvSpPr>
        <p:spPr>
          <a:xfrm>
            <a:off x="2227451" y="33366426"/>
            <a:ext cx="7289840" cy="1916653"/>
          </a:xfrm>
          <a:prstGeom prst="rect">
            <a:avLst/>
          </a:prstGeom>
        </p:spPr>
        <p:txBody>
          <a:bodyPr vert="horz" lIns="91440" tIns="45720" rIns="91440" bIns="45720" rtlCol="0" anchor="ctr"/>
          <a:lstStyle>
            <a:lvl1pPr algn="l">
              <a:defRPr sz="3189">
                <a:solidFill>
                  <a:schemeClr val="tx1">
                    <a:tint val="75000"/>
                  </a:schemeClr>
                </a:solidFill>
              </a:defRPr>
            </a:lvl1pPr>
          </a:lstStyle>
          <a:p>
            <a:endParaRPr lang="en-US" dirty="0"/>
          </a:p>
        </p:txBody>
      </p:sp>
      <p:sp>
        <p:nvSpPr>
          <p:cNvPr id="5" name="Marcador de pie de página 4"/>
          <p:cNvSpPr>
            <a:spLocks noGrp="1"/>
          </p:cNvSpPr>
          <p:nvPr>
            <p:ph type="ftr" sz="quarter" idx="3"/>
          </p:nvPr>
        </p:nvSpPr>
        <p:spPr>
          <a:xfrm>
            <a:off x="10732264" y="33366426"/>
            <a:ext cx="10934760" cy="1916653"/>
          </a:xfrm>
          <a:prstGeom prst="rect">
            <a:avLst/>
          </a:prstGeom>
        </p:spPr>
        <p:txBody>
          <a:bodyPr vert="horz" lIns="91440" tIns="45720" rIns="91440" bIns="45720" rtlCol="0" anchor="ctr"/>
          <a:lstStyle>
            <a:lvl1pPr algn="ctr">
              <a:defRPr sz="3189">
                <a:solidFill>
                  <a:schemeClr val="tx1">
                    <a:tint val="75000"/>
                  </a:schemeClr>
                </a:solidFill>
              </a:defRPr>
            </a:lvl1pPr>
          </a:lstStyle>
          <a:p>
            <a:r>
              <a:rPr lang="es-MX"/>
              <a:t>Organizado por</a:t>
            </a:r>
            <a:endParaRPr lang="en-US" dirty="0"/>
          </a:p>
        </p:txBody>
      </p:sp>
      <p:sp>
        <p:nvSpPr>
          <p:cNvPr id="6" name="Marcador de número de diapositiva 5"/>
          <p:cNvSpPr>
            <a:spLocks noGrp="1"/>
          </p:cNvSpPr>
          <p:nvPr>
            <p:ph type="sldNum" sz="quarter" idx="4"/>
          </p:nvPr>
        </p:nvSpPr>
        <p:spPr>
          <a:xfrm>
            <a:off x="22881997" y="33366426"/>
            <a:ext cx="7289840" cy="1916653"/>
          </a:xfrm>
          <a:prstGeom prst="rect">
            <a:avLst/>
          </a:prstGeom>
        </p:spPr>
        <p:txBody>
          <a:bodyPr vert="horz" lIns="91440" tIns="45720" rIns="91440" bIns="45720" rtlCol="0" anchor="ctr"/>
          <a:lstStyle>
            <a:lvl1pPr algn="r">
              <a:defRPr sz="3189">
                <a:solidFill>
                  <a:schemeClr val="tx1">
                    <a:tint val="75000"/>
                  </a:schemeClr>
                </a:solidFill>
              </a:defRPr>
            </a:lvl1pPr>
          </a:lstStyle>
          <a:p>
            <a:endParaRPr lang="en-US" dirty="0"/>
          </a:p>
        </p:txBody>
      </p:sp>
    </p:spTree>
    <p:extLst>
      <p:ext uri="{BB962C8B-B14F-4D97-AF65-F5344CB8AC3E}">
        <p14:creationId xmlns:p14="http://schemas.microsoft.com/office/powerpoint/2010/main" val="111454571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l" defTabSz="2429927" rtl="0" eaLnBrk="1" latinLnBrk="0" hangingPunct="1">
        <a:lnSpc>
          <a:spcPct val="90000"/>
        </a:lnSpc>
        <a:spcBef>
          <a:spcPct val="0"/>
        </a:spcBef>
        <a:buNone/>
        <a:defRPr sz="11693" kern="1200">
          <a:solidFill>
            <a:schemeClr val="tx1"/>
          </a:solidFill>
          <a:latin typeface="+mj-lt"/>
          <a:ea typeface="+mj-ea"/>
          <a:cs typeface="+mj-cs"/>
        </a:defRPr>
      </a:lvl1pPr>
    </p:titleStyle>
    <p:bodyStyle>
      <a:lvl1pPr marL="607482" indent="-607482" algn="l" defTabSz="2429927" rtl="0" eaLnBrk="1" latinLnBrk="0" hangingPunct="1">
        <a:lnSpc>
          <a:spcPct val="90000"/>
        </a:lnSpc>
        <a:spcBef>
          <a:spcPts val="2657"/>
        </a:spcBef>
        <a:buFont typeface="Arial" panose="020B0604020202020204" pitchFamily="34" charset="0"/>
        <a:buChar char="•"/>
        <a:defRPr sz="7441" kern="1200">
          <a:solidFill>
            <a:schemeClr val="tx1"/>
          </a:solidFill>
          <a:latin typeface="+mn-lt"/>
          <a:ea typeface="+mn-ea"/>
          <a:cs typeface="+mn-cs"/>
        </a:defRPr>
      </a:lvl1pPr>
      <a:lvl2pPr marL="1822445" indent="-607482" algn="l" defTabSz="2429927" rtl="0" eaLnBrk="1" latinLnBrk="0" hangingPunct="1">
        <a:lnSpc>
          <a:spcPct val="90000"/>
        </a:lnSpc>
        <a:spcBef>
          <a:spcPts val="1329"/>
        </a:spcBef>
        <a:buFont typeface="Arial" panose="020B0604020202020204" pitchFamily="34" charset="0"/>
        <a:buChar char="•"/>
        <a:defRPr sz="6378" kern="1200">
          <a:solidFill>
            <a:schemeClr val="tx1"/>
          </a:solidFill>
          <a:latin typeface="+mn-lt"/>
          <a:ea typeface="+mn-ea"/>
          <a:cs typeface="+mn-cs"/>
        </a:defRPr>
      </a:lvl2pPr>
      <a:lvl3pPr marL="3037408" indent="-607482" algn="l" defTabSz="2429927" rtl="0" eaLnBrk="1" latinLnBrk="0" hangingPunct="1">
        <a:lnSpc>
          <a:spcPct val="90000"/>
        </a:lnSpc>
        <a:spcBef>
          <a:spcPts val="1329"/>
        </a:spcBef>
        <a:buFont typeface="Arial" panose="020B0604020202020204" pitchFamily="34" charset="0"/>
        <a:buChar char="•"/>
        <a:defRPr sz="5315" kern="1200">
          <a:solidFill>
            <a:schemeClr val="tx1"/>
          </a:solidFill>
          <a:latin typeface="+mn-lt"/>
          <a:ea typeface="+mn-ea"/>
          <a:cs typeface="+mn-cs"/>
        </a:defRPr>
      </a:lvl3pPr>
      <a:lvl4pPr marL="4252371"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4pPr>
      <a:lvl5pPr marL="5467335"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5pPr>
      <a:lvl6pPr marL="6682298"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6pPr>
      <a:lvl7pPr marL="7897261"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7pPr>
      <a:lvl8pPr marL="9112225"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8pPr>
      <a:lvl9pPr marL="10327188"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9pPr>
    </p:bodyStyle>
    <p:otherStyle>
      <a:defPPr>
        <a:defRPr lang="es-419"/>
      </a:defPPr>
      <a:lvl1pPr marL="0" algn="l" defTabSz="2429927" rtl="0" eaLnBrk="1" latinLnBrk="0" hangingPunct="1">
        <a:defRPr sz="4783" kern="1200">
          <a:solidFill>
            <a:schemeClr val="tx1"/>
          </a:solidFill>
          <a:latin typeface="+mn-lt"/>
          <a:ea typeface="+mn-ea"/>
          <a:cs typeface="+mn-cs"/>
        </a:defRPr>
      </a:lvl1pPr>
      <a:lvl2pPr marL="1214963" algn="l" defTabSz="2429927" rtl="0" eaLnBrk="1" latinLnBrk="0" hangingPunct="1">
        <a:defRPr sz="4783" kern="1200">
          <a:solidFill>
            <a:schemeClr val="tx1"/>
          </a:solidFill>
          <a:latin typeface="+mn-lt"/>
          <a:ea typeface="+mn-ea"/>
          <a:cs typeface="+mn-cs"/>
        </a:defRPr>
      </a:lvl2pPr>
      <a:lvl3pPr marL="2429927" algn="l" defTabSz="2429927" rtl="0" eaLnBrk="1" latinLnBrk="0" hangingPunct="1">
        <a:defRPr sz="4783" kern="1200">
          <a:solidFill>
            <a:schemeClr val="tx1"/>
          </a:solidFill>
          <a:latin typeface="+mn-lt"/>
          <a:ea typeface="+mn-ea"/>
          <a:cs typeface="+mn-cs"/>
        </a:defRPr>
      </a:lvl3pPr>
      <a:lvl4pPr marL="3644890" algn="l" defTabSz="2429927" rtl="0" eaLnBrk="1" latinLnBrk="0" hangingPunct="1">
        <a:defRPr sz="4783" kern="1200">
          <a:solidFill>
            <a:schemeClr val="tx1"/>
          </a:solidFill>
          <a:latin typeface="+mn-lt"/>
          <a:ea typeface="+mn-ea"/>
          <a:cs typeface="+mn-cs"/>
        </a:defRPr>
      </a:lvl4pPr>
      <a:lvl5pPr marL="4859853" algn="l" defTabSz="2429927" rtl="0" eaLnBrk="1" latinLnBrk="0" hangingPunct="1">
        <a:defRPr sz="4783" kern="1200">
          <a:solidFill>
            <a:schemeClr val="tx1"/>
          </a:solidFill>
          <a:latin typeface="+mn-lt"/>
          <a:ea typeface="+mn-ea"/>
          <a:cs typeface="+mn-cs"/>
        </a:defRPr>
      </a:lvl5pPr>
      <a:lvl6pPr marL="6074816" algn="l" defTabSz="2429927" rtl="0" eaLnBrk="1" latinLnBrk="0" hangingPunct="1">
        <a:defRPr sz="4783" kern="1200">
          <a:solidFill>
            <a:schemeClr val="tx1"/>
          </a:solidFill>
          <a:latin typeface="+mn-lt"/>
          <a:ea typeface="+mn-ea"/>
          <a:cs typeface="+mn-cs"/>
        </a:defRPr>
      </a:lvl6pPr>
      <a:lvl7pPr marL="7289780" algn="l" defTabSz="2429927" rtl="0" eaLnBrk="1" latinLnBrk="0" hangingPunct="1">
        <a:defRPr sz="4783" kern="1200">
          <a:solidFill>
            <a:schemeClr val="tx1"/>
          </a:solidFill>
          <a:latin typeface="+mn-lt"/>
          <a:ea typeface="+mn-ea"/>
          <a:cs typeface="+mn-cs"/>
        </a:defRPr>
      </a:lvl7pPr>
      <a:lvl8pPr marL="8504743" algn="l" defTabSz="2429927" rtl="0" eaLnBrk="1" latinLnBrk="0" hangingPunct="1">
        <a:defRPr sz="4783" kern="1200">
          <a:solidFill>
            <a:schemeClr val="tx1"/>
          </a:solidFill>
          <a:latin typeface="+mn-lt"/>
          <a:ea typeface="+mn-ea"/>
          <a:cs typeface="+mn-cs"/>
        </a:defRPr>
      </a:lvl8pPr>
      <a:lvl9pPr marL="9719706" algn="l" defTabSz="2429927" rtl="0" eaLnBrk="1" latinLnBrk="0" hangingPunct="1">
        <a:defRPr sz="478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227263" y="1916113"/>
            <a:ext cx="27944762" cy="6959600"/>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p:cNvSpPr>
            <a:spLocks noGrp="1"/>
          </p:cNvSpPr>
          <p:nvPr>
            <p:ph type="body" idx="1"/>
          </p:nvPr>
        </p:nvSpPr>
        <p:spPr>
          <a:xfrm>
            <a:off x="2227263" y="9583738"/>
            <a:ext cx="27944762" cy="2284095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2"/>
          </p:nvPr>
        </p:nvSpPr>
        <p:spPr>
          <a:xfrm>
            <a:off x="2227263" y="33366075"/>
            <a:ext cx="7289800" cy="1917700"/>
          </a:xfrm>
          <a:prstGeom prst="rect">
            <a:avLst/>
          </a:prstGeom>
        </p:spPr>
        <p:txBody>
          <a:bodyPr vert="horz" lIns="91440" tIns="45720" rIns="91440" bIns="45720" rtlCol="0" anchor="ctr"/>
          <a:lstStyle>
            <a:lvl1pPr algn="l">
              <a:defRPr sz="1200">
                <a:solidFill>
                  <a:schemeClr val="tx1">
                    <a:tint val="75000"/>
                  </a:schemeClr>
                </a:solidFill>
              </a:defRPr>
            </a:lvl1pPr>
          </a:lstStyle>
          <a:p>
            <a:fld id="{E00B1BB5-EAC9-4A28-97FA-CD8C36597445}" type="datetimeFigureOut">
              <a:rPr lang="es-419" smtClean="0"/>
              <a:t>29/7/2024</a:t>
            </a:fld>
            <a:endParaRPr lang="es-419"/>
          </a:p>
        </p:txBody>
      </p:sp>
      <p:sp>
        <p:nvSpPr>
          <p:cNvPr id="5" name="Marcador de pie de página 4"/>
          <p:cNvSpPr>
            <a:spLocks noGrp="1"/>
          </p:cNvSpPr>
          <p:nvPr>
            <p:ph type="ftr" sz="quarter" idx="3"/>
          </p:nvPr>
        </p:nvSpPr>
        <p:spPr>
          <a:xfrm>
            <a:off x="10731500" y="33366075"/>
            <a:ext cx="10936288" cy="19177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p:cNvSpPr>
            <a:spLocks noGrp="1"/>
          </p:cNvSpPr>
          <p:nvPr>
            <p:ph type="sldNum" sz="quarter" idx="4"/>
          </p:nvPr>
        </p:nvSpPr>
        <p:spPr>
          <a:xfrm>
            <a:off x="22882225" y="33366075"/>
            <a:ext cx="7289800" cy="1917700"/>
          </a:xfrm>
          <a:prstGeom prst="rect">
            <a:avLst/>
          </a:prstGeom>
        </p:spPr>
        <p:txBody>
          <a:bodyPr vert="horz" lIns="91440" tIns="45720" rIns="91440" bIns="45720" rtlCol="0" anchor="ctr"/>
          <a:lstStyle>
            <a:lvl1pPr algn="r">
              <a:defRPr sz="1200">
                <a:solidFill>
                  <a:schemeClr val="tx1">
                    <a:tint val="75000"/>
                  </a:schemeClr>
                </a:solidFill>
              </a:defRPr>
            </a:lvl1pPr>
          </a:lstStyle>
          <a:p>
            <a:fld id="{7D0BE128-1AC3-44ED-8E06-A7FE46F11149}" type="slidenum">
              <a:rPr lang="es-419" smtClean="0"/>
              <a:t>‹Nº›</a:t>
            </a:fld>
            <a:endParaRPr lang="es-419"/>
          </a:p>
        </p:txBody>
      </p:sp>
    </p:spTree>
    <p:extLst>
      <p:ext uri="{BB962C8B-B14F-4D97-AF65-F5344CB8AC3E}">
        <p14:creationId xmlns:p14="http://schemas.microsoft.com/office/powerpoint/2010/main" val="74335629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alvarez.cristian@inta.gob.ar" TargetMode="External"/><Relationship Id="rId7" Type="http://schemas.openxmlformats.org/officeDocument/2006/relationships/image" Target="../media/image5.png"/><Relationship Id="rId2" Type="http://schemas.openxmlformats.org/officeDocument/2006/relationships/hyperlink" Target="mailto:vazquez.pablo@inta.gob.ar" TargetMode="Externa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redondeado 26"/>
          <p:cNvSpPr/>
          <p:nvPr/>
        </p:nvSpPr>
        <p:spPr>
          <a:xfrm>
            <a:off x="15583418" y="8564664"/>
            <a:ext cx="16153749" cy="19759931"/>
          </a:xfrm>
          <a:prstGeom prst="roundRect">
            <a:avLst>
              <a:gd name="adj" fmla="val 6761"/>
            </a:avLst>
          </a:prstGeom>
          <a:noFill/>
          <a:ln w="38100">
            <a:solidFill>
              <a:srgbClr val="CD5F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Text Box 15"/>
          <p:cNvSpPr txBox="1">
            <a:spLocks noChangeArrowheads="1"/>
          </p:cNvSpPr>
          <p:nvPr/>
        </p:nvSpPr>
        <p:spPr bwMode="auto">
          <a:xfrm>
            <a:off x="686565" y="4174333"/>
            <a:ext cx="31034639"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79" tIns="45143" rIns="90279" bIns="45143"/>
          <a:lstStyle>
            <a:lvl1pPr defTabSz="1895475">
              <a:defRPr sz="13000">
                <a:solidFill>
                  <a:schemeClr val="tx1"/>
                </a:solidFill>
                <a:latin typeface="Calibri" pitchFamily="34" charset="0"/>
              </a:defRPr>
            </a:lvl1pPr>
            <a:lvl2pPr marL="742950" indent="-285750" defTabSz="1895475">
              <a:defRPr sz="11300">
                <a:solidFill>
                  <a:schemeClr val="tx1"/>
                </a:solidFill>
                <a:latin typeface="Calibri" pitchFamily="34" charset="0"/>
              </a:defRPr>
            </a:lvl2pPr>
            <a:lvl3pPr marL="1143000" indent="-228600" defTabSz="1895475">
              <a:defRPr sz="9700">
                <a:solidFill>
                  <a:schemeClr val="tx1"/>
                </a:solidFill>
                <a:latin typeface="Calibri" pitchFamily="34" charset="0"/>
              </a:defRPr>
            </a:lvl3pPr>
            <a:lvl4pPr marL="1600200" indent="-228600" defTabSz="1895475">
              <a:defRPr sz="8100">
                <a:solidFill>
                  <a:schemeClr val="tx1"/>
                </a:solidFill>
                <a:latin typeface="Calibri" pitchFamily="34" charset="0"/>
              </a:defRPr>
            </a:lvl4pPr>
            <a:lvl5pPr marL="2057400" indent="-228600" defTabSz="1895475">
              <a:defRPr sz="8100">
                <a:solidFill>
                  <a:schemeClr val="tx1"/>
                </a:solidFill>
                <a:latin typeface="Calibri" pitchFamily="34" charset="0"/>
              </a:defRPr>
            </a:lvl5pPr>
            <a:lvl6pPr marL="2514600" indent="-228600" defTabSz="1895475" eaLnBrk="0" fontAlgn="base" hangingPunct="0">
              <a:spcAft>
                <a:spcPct val="0"/>
              </a:spcAft>
              <a:buFont typeface="Arial" charset="0"/>
              <a:buChar char="»"/>
              <a:defRPr sz="8100">
                <a:solidFill>
                  <a:schemeClr val="tx1"/>
                </a:solidFill>
                <a:latin typeface="Calibri" pitchFamily="34" charset="0"/>
              </a:defRPr>
            </a:lvl6pPr>
            <a:lvl7pPr marL="2971800" indent="-228600" defTabSz="1895475" eaLnBrk="0" fontAlgn="base" hangingPunct="0">
              <a:spcAft>
                <a:spcPct val="0"/>
              </a:spcAft>
              <a:buFont typeface="Arial" charset="0"/>
              <a:buChar char="»"/>
              <a:defRPr sz="8100">
                <a:solidFill>
                  <a:schemeClr val="tx1"/>
                </a:solidFill>
                <a:latin typeface="Calibri" pitchFamily="34" charset="0"/>
              </a:defRPr>
            </a:lvl7pPr>
            <a:lvl8pPr marL="3429000" indent="-228600" defTabSz="1895475" eaLnBrk="0" fontAlgn="base" hangingPunct="0">
              <a:spcAft>
                <a:spcPct val="0"/>
              </a:spcAft>
              <a:buFont typeface="Arial" charset="0"/>
              <a:buChar char="»"/>
              <a:defRPr sz="8100">
                <a:solidFill>
                  <a:schemeClr val="tx1"/>
                </a:solidFill>
                <a:latin typeface="Calibri" pitchFamily="34" charset="0"/>
              </a:defRPr>
            </a:lvl8pPr>
            <a:lvl9pPr marL="3886200" indent="-228600" defTabSz="1895475" eaLnBrk="0" fontAlgn="base" hangingPunct="0">
              <a:spcAft>
                <a:spcPct val="0"/>
              </a:spcAft>
              <a:buFont typeface="Arial" charset="0"/>
              <a:buChar char="»"/>
              <a:defRPr sz="8100">
                <a:solidFill>
                  <a:schemeClr val="tx1"/>
                </a:solidFill>
                <a:latin typeface="Calibri" pitchFamily="34" charset="0"/>
              </a:defRPr>
            </a:lvl9pPr>
          </a:lstStyle>
          <a:p>
            <a:pPr algn="ctr"/>
            <a:r>
              <a:rPr lang="es-ES" sz="7000" b="1" dirty="0">
                <a:effectLst/>
                <a:latin typeface="+mn-lt"/>
                <a:ea typeface="Times New Roman" panose="02020603050405020304" pitchFamily="18" charset="0"/>
              </a:rPr>
              <a:t>SALINIZACIÓN DE SUELOS AGRÍCOLAS DE LA PAMPA: HIDROLOGÍA, GEOLOGÍA Y USO DEL SUELO</a:t>
            </a:r>
            <a:endParaRPr lang="es-MX" sz="7000" dirty="0">
              <a:effectLst/>
              <a:latin typeface="+mn-lt"/>
              <a:ea typeface="Times New Roman" panose="02020603050405020304" pitchFamily="18" charset="0"/>
            </a:endParaRPr>
          </a:p>
        </p:txBody>
      </p:sp>
      <p:sp>
        <p:nvSpPr>
          <p:cNvPr id="29" name="Text Box 15"/>
          <p:cNvSpPr txBox="1">
            <a:spLocks noChangeArrowheads="1"/>
          </p:cNvSpPr>
          <p:nvPr/>
        </p:nvSpPr>
        <p:spPr bwMode="auto">
          <a:xfrm>
            <a:off x="686565" y="6121286"/>
            <a:ext cx="31026158" cy="2157504"/>
          </a:xfrm>
          <a:prstGeom prst="rect">
            <a:avLst/>
          </a:prstGeom>
          <a:noFill/>
          <a:ln w="9525">
            <a:noFill/>
            <a:miter lim="800000"/>
            <a:headEnd/>
            <a:tailEnd/>
          </a:ln>
        </p:spPr>
        <p:txBody>
          <a:bodyPr lIns="90279" tIns="45143" rIns="90279" bIns="45143"/>
          <a:lstStyle/>
          <a:p>
            <a:pPr algn="ctr"/>
            <a:r>
              <a:rPr lang="es-AR" sz="4400" dirty="0">
                <a:effectLst/>
                <a:latin typeface="Arial" panose="020B0604020202020204" pitchFamily="34" charset="0"/>
                <a:ea typeface="Times New Roman" panose="02020603050405020304" pitchFamily="18" charset="0"/>
                <a:cs typeface="Arial" panose="020B0604020202020204" pitchFamily="34" charset="0"/>
              </a:rPr>
              <a:t>Vázquez, P. M.</a:t>
            </a:r>
            <a:r>
              <a:rPr lang="es-AR" sz="4400" baseline="30000" dirty="0">
                <a:effectLst/>
                <a:latin typeface="Arial" panose="020B0604020202020204" pitchFamily="34" charset="0"/>
                <a:ea typeface="Times New Roman" panose="02020603050405020304" pitchFamily="18" charset="0"/>
                <a:cs typeface="Arial" panose="020B0604020202020204" pitchFamily="34" charset="0"/>
              </a:rPr>
              <a:t> 1</a:t>
            </a:r>
            <a:r>
              <a:rPr lang="es-AR" sz="4400" dirty="0">
                <a:effectLst/>
                <a:latin typeface="Arial" panose="020B0604020202020204" pitchFamily="34" charset="0"/>
                <a:ea typeface="Times New Roman" panose="02020603050405020304" pitchFamily="18" charset="0"/>
                <a:cs typeface="Arial" panose="020B0604020202020204" pitchFamily="34" charset="0"/>
              </a:rPr>
              <a:t>*, Álvarez, C.</a:t>
            </a:r>
            <a:r>
              <a:rPr lang="es-AR" sz="4400" baseline="30000" dirty="0">
                <a:effectLst/>
                <a:latin typeface="Arial" panose="020B0604020202020204" pitchFamily="34" charset="0"/>
                <a:ea typeface="Times New Roman" panose="02020603050405020304" pitchFamily="18" charset="0"/>
                <a:cs typeface="Arial" panose="020B0604020202020204" pitchFamily="34" charset="0"/>
              </a:rPr>
              <a:t>2</a:t>
            </a:r>
            <a:endParaRPr lang="es-MX" sz="4400" dirty="0">
              <a:effectLst/>
              <a:latin typeface="Arial" panose="020B0604020202020204" pitchFamily="34" charset="0"/>
              <a:ea typeface="Times New Roman" panose="02020603050405020304" pitchFamily="18" charset="0"/>
              <a:cs typeface="Arial" panose="020B0604020202020204" pitchFamily="34" charset="0"/>
            </a:endParaRPr>
          </a:p>
          <a:p>
            <a:pPr algn="ctr"/>
            <a:endParaRPr lang="es-AR" sz="4400" baseline="30000" dirty="0">
              <a:latin typeface="Arial" charset="0"/>
              <a:cs typeface="Arial" charset="0"/>
            </a:endParaRPr>
          </a:p>
          <a:p>
            <a:pPr algn="ctr"/>
            <a:r>
              <a:rPr lang="es-AR" sz="3200" baseline="30000" dirty="0">
                <a:effectLst/>
                <a:latin typeface="Arial" panose="020B0604020202020204" pitchFamily="34" charset="0"/>
                <a:ea typeface="Times New Roman" panose="02020603050405020304" pitchFamily="18" charset="0"/>
                <a:cs typeface="Arial" panose="020B0604020202020204" pitchFamily="34" charset="0"/>
              </a:rPr>
              <a:t>1</a:t>
            </a:r>
            <a:r>
              <a:rPr lang="es-AR" sz="3200" dirty="0">
                <a:effectLst/>
                <a:latin typeface="Arial" panose="020B0604020202020204" pitchFamily="34" charset="0"/>
                <a:ea typeface="Times New Roman" panose="02020603050405020304" pitchFamily="18" charset="0"/>
                <a:cs typeface="Arial" panose="020B0604020202020204" pitchFamily="34" charset="0"/>
              </a:rPr>
              <a:t> INTA, EEA Anguil; Ruta Nacional 5, km 580, (6320) Anguil, Prov. de La Pampa </a:t>
            </a:r>
            <a:r>
              <a:rPr lang="es-AR" sz="3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vazquez.pablo@inta.gob.ar</a:t>
            </a:r>
            <a:endParaRPr lang="es-MX" sz="3200" dirty="0">
              <a:effectLst/>
              <a:latin typeface="Arial" panose="020B0604020202020204" pitchFamily="34" charset="0"/>
              <a:ea typeface="Times New Roman" panose="02020603050405020304" pitchFamily="18" charset="0"/>
              <a:cs typeface="Arial" panose="020B0604020202020204" pitchFamily="34" charset="0"/>
            </a:endParaRPr>
          </a:p>
          <a:p>
            <a:pPr algn="ctr"/>
            <a:r>
              <a:rPr lang="es-AR" sz="3200" baseline="30000" dirty="0">
                <a:effectLst/>
                <a:latin typeface="Arial" panose="020B0604020202020204" pitchFamily="34" charset="0"/>
                <a:ea typeface="Times New Roman" panose="02020603050405020304" pitchFamily="18" charset="0"/>
                <a:cs typeface="Arial" panose="020B0604020202020204" pitchFamily="34" charset="0"/>
              </a:rPr>
              <a:t>2</a:t>
            </a:r>
            <a:r>
              <a:rPr lang="es-AR" sz="3200" dirty="0">
                <a:effectLst/>
                <a:latin typeface="Arial" panose="020B0604020202020204" pitchFamily="34" charset="0"/>
                <a:ea typeface="Times New Roman" panose="02020603050405020304" pitchFamily="18" charset="0"/>
                <a:cs typeface="Arial" panose="020B0604020202020204" pitchFamily="34" charset="0"/>
              </a:rPr>
              <a:t> INTA, AER </a:t>
            </a:r>
            <a:r>
              <a:rPr lang="es-AR" sz="3200" dirty="0" err="1">
                <a:effectLst/>
                <a:latin typeface="Arial" panose="020B0604020202020204" pitchFamily="34" charset="0"/>
                <a:ea typeface="Times New Roman" panose="02020603050405020304" pitchFamily="18" charset="0"/>
                <a:cs typeface="Arial" panose="020B0604020202020204" pitchFamily="34" charset="0"/>
              </a:rPr>
              <a:t>Gral</a:t>
            </a:r>
            <a:r>
              <a:rPr lang="es-AR" sz="3200" dirty="0">
                <a:effectLst/>
                <a:latin typeface="Arial" panose="020B0604020202020204" pitchFamily="34" charset="0"/>
                <a:ea typeface="Times New Roman" panose="02020603050405020304" pitchFamily="18" charset="0"/>
                <a:cs typeface="Arial" panose="020B0604020202020204" pitchFamily="34" charset="0"/>
              </a:rPr>
              <a:t> Pico. Calle 13 </a:t>
            </a:r>
            <a:r>
              <a:rPr lang="es-AR" sz="3200" dirty="0" err="1">
                <a:effectLst/>
                <a:latin typeface="Arial" panose="020B0604020202020204" pitchFamily="34" charset="0"/>
                <a:ea typeface="Times New Roman" panose="02020603050405020304" pitchFamily="18" charset="0"/>
                <a:cs typeface="Arial" panose="020B0604020202020204" pitchFamily="34" charset="0"/>
              </a:rPr>
              <a:t>N°</a:t>
            </a:r>
            <a:r>
              <a:rPr lang="es-AR" sz="3200" dirty="0">
                <a:effectLst/>
                <a:latin typeface="Arial" panose="020B0604020202020204" pitchFamily="34" charset="0"/>
                <a:ea typeface="Times New Roman" panose="02020603050405020304" pitchFamily="18" charset="0"/>
                <a:cs typeface="Arial" panose="020B0604020202020204" pitchFamily="34" charset="0"/>
              </a:rPr>
              <a:t> 857 (6360) General </a:t>
            </a:r>
            <a:r>
              <a:rPr lang="es-AR" sz="3200" i="1" dirty="0">
                <a:effectLst/>
                <a:latin typeface="Arial" panose="020B0604020202020204" pitchFamily="34" charset="0"/>
                <a:ea typeface="Times New Roman" panose="02020603050405020304" pitchFamily="18" charset="0"/>
                <a:cs typeface="Arial" panose="020B0604020202020204" pitchFamily="34" charset="0"/>
              </a:rPr>
              <a:t>Pico</a:t>
            </a:r>
            <a:r>
              <a:rPr lang="es-AR" sz="3200" dirty="0">
                <a:effectLst/>
                <a:latin typeface="Arial" panose="020B0604020202020204" pitchFamily="34" charset="0"/>
                <a:ea typeface="Times New Roman" panose="02020603050405020304" pitchFamily="18" charset="0"/>
                <a:cs typeface="Arial" panose="020B0604020202020204" pitchFamily="34" charset="0"/>
              </a:rPr>
              <a:t>, Prov. de La Pampa </a:t>
            </a:r>
            <a:r>
              <a:rPr lang="es-AR" sz="3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alvarez.cristian@inta.gob.ar</a:t>
            </a:r>
            <a:endParaRPr lang="es-MX" sz="3200" dirty="0">
              <a:effectLst/>
              <a:latin typeface="Arial" panose="020B0604020202020204" pitchFamily="34" charset="0"/>
              <a:ea typeface="Times New Roman" panose="02020603050405020304" pitchFamily="18" charset="0"/>
              <a:cs typeface="Arial" panose="020B0604020202020204" pitchFamily="34" charset="0"/>
            </a:endParaRPr>
          </a:p>
          <a:p>
            <a:pPr algn="ctr">
              <a:defRPr/>
            </a:pPr>
            <a:endParaRPr lang="pt-BR" sz="3000" b="1" u="sng" dirty="0">
              <a:solidFill>
                <a:schemeClr val="tx1">
                  <a:lumMod val="65000"/>
                  <a:lumOff val="35000"/>
                </a:schemeClr>
              </a:solidFill>
            </a:endParaRPr>
          </a:p>
        </p:txBody>
      </p:sp>
      <p:sp>
        <p:nvSpPr>
          <p:cNvPr id="30" name="Text Box 15"/>
          <p:cNvSpPr txBox="1">
            <a:spLocks noChangeArrowheads="1"/>
          </p:cNvSpPr>
          <p:nvPr/>
        </p:nvSpPr>
        <p:spPr bwMode="auto">
          <a:xfrm>
            <a:off x="678084" y="8264552"/>
            <a:ext cx="5770764" cy="9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88" tIns="53744" rIns="107488" bIns="53744">
            <a:spAutoFit/>
          </a:bodyPr>
          <a:lstStyle>
            <a:lvl1pPr defTabSz="1895475">
              <a:defRPr sz="7300">
                <a:solidFill>
                  <a:schemeClr val="tx1"/>
                </a:solidFill>
                <a:latin typeface="Arial" panose="020B0604020202020204" pitchFamily="34" charset="0"/>
                <a:cs typeface="Arial" panose="020B0604020202020204" pitchFamily="34" charset="0"/>
              </a:defRPr>
            </a:lvl1pPr>
            <a:lvl2pPr marL="742950" indent="-285750" defTabSz="1895475">
              <a:defRPr sz="7300">
                <a:solidFill>
                  <a:schemeClr val="tx1"/>
                </a:solidFill>
                <a:latin typeface="Arial" panose="020B0604020202020204" pitchFamily="34" charset="0"/>
                <a:cs typeface="Arial" panose="020B0604020202020204" pitchFamily="34" charset="0"/>
              </a:defRPr>
            </a:lvl2pPr>
            <a:lvl3pPr marL="1143000" indent="-228600" defTabSz="1895475">
              <a:defRPr sz="7300">
                <a:solidFill>
                  <a:schemeClr val="tx1"/>
                </a:solidFill>
                <a:latin typeface="Arial" panose="020B0604020202020204" pitchFamily="34" charset="0"/>
                <a:cs typeface="Arial" panose="020B0604020202020204" pitchFamily="34" charset="0"/>
              </a:defRPr>
            </a:lvl3pPr>
            <a:lvl4pPr marL="1600200" indent="-228600" defTabSz="1895475">
              <a:defRPr sz="7300">
                <a:solidFill>
                  <a:schemeClr val="tx1"/>
                </a:solidFill>
                <a:latin typeface="Arial" panose="020B0604020202020204" pitchFamily="34" charset="0"/>
                <a:cs typeface="Arial" panose="020B0604020202020204" pitchFamily="34" charset="0"/>
              </a:defRPr>
            </a:lvl4pPr>
            <a:lvl5pPr marL="2057400" indent="-228600" defTabSz="1895475">
              <a:defRPr sz="7300">
                <a:solidFill>
                  <a:schemeClr val="tx1"/>
                </a:solidFill>
                <a:latin typeface="Arial" panose="020B0604020202020204" pitchFamily="34" charset="0"/>
                <a:cs typeface="Arial" panose="020B0604020202020204" pitchFamily="34" charset="0"/>
              </a:defRPr>
            </a:lvl5pPr>
            <a:lvl6pPr marL="25146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6pPr>
            <a:lvl7pPr marL="29718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7pPr>
            <a:lvl8pPr marL="34290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8pPr>
            <a:lvl9pPr marL="38862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9pPr>
          </a:lstStyle>
          <a:p>
            <a:pPr eaLnBrk="1" hangingPunct="1"/>
            <a:r>
              <a:rPr lang="pt-BR" altLang="pt-BR" sz="5400" b="1" dirty="0">
                <a:solidFill>
                  <a:srgbClr val="CD5F1C"/>
                </a:solidFill>
              </a:rPr>
              <a:t>INTRODUCCIÓN</a:t>
            </a:r>
            <a:endParaRPr lang="pt-BR" altLang="pt-BR" sz="5400" dirty="0">
              <a:solidFill>
                <a:srgbClr val="CD5F1C"/>
              </a:solidFill>
            </a:endParaRPr>
          </a:p>
        </p:txBody>
      </p:sp>
      <p:sp>
        <p:nvSpPr>
          <p:cNvPr id="31" name="Text Box 15"/>
          <p:cNvSpPr txBox="1">
            <a:spLocks noChangeArrowheads="1"/>
          </p:cNvSpPr>
          <p:nvPr/>
        </p:nvSpPr>
        <p:spPr bwMode="auto">
          <a:xfrm>
            <a:off x="686565" y="9072744"/>
            <a:ext cx="14186166" cy="687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88" tIns="53744" rIns="107488" bIns="53744">
            <a:spAutoFit/>
          </a:bodyPr>
          <a:lstStyle>
            <a:lvl1pPr defTabSz="1895475">
              <a:defRPr sz="7300">
                <a:solidFill>
                  <a:schemeClr val="tx1"/>
                </a:solidFill>
                <a:latin typeface="Arial" panose="020B0604020202020204" pitchFamily="34" charset="0"/>
                <a:cs typeface="Arial" panose="020B0604020202020204" pitchFamily="34" charset="0"/>
              </a:defRPr>
            </a:lvl1pPr>
            <a:lvl2pPr marL="742950" indent="-285750" defTabSz="1895475">
              <a:defRPr sz="7300">
                <a:solidFill>
                  <a:schemeClr val="tx1"/>
                </a:solidFill>
                <a:latin typeface="Arial" panose="020B0604020202020204" pitchFamily="34" charset="0"/>
                <a:cs typeface="Arial" panose="020B0604020202020204" pitchFamily="34" charset="0"/>
              </a:defRPr>
            </a:lvl2pPr>
            <a:lvl3pPr marL="1143000" indent="-228600" defTabSz="1895475">
              <a:defRPr sz="7300">
                <a:solidFill>
                  <a:schemeClr val="tx1"/>
                </a:solidFill>
                <a:latin typeface="Arial" panose="020B0604020202020204" pitchFamily="34" charset="0"/>
                <a:cs typeface="Arial" panose="020B0604020202020204" pitchFamily="34" charset="0"/>
              </a:defRPr>
            </a:lvl3pPr>
            <a:lvl4pPr marL="1600200" indent="-228600" defTabSz="1895475">
              <a:defRPr sz="7300">
                <a:solidFill>
                  <a:schemeClr val="tx1"/>
                </a:solidFill>
                <a:latin typeface="Arial" panose="020B0604020202020204" pitchFamily="34" charset="0"/>
                <a:cs typeface="Arial" panose="020B0604020202020204" pitchFamily="34" charset="0"/>
              </a:defRPr>
            </a:lvl4pPr>
            <a:lvl5pPr marL="2057400" indent="-228600" defTabSz="1895475">
              <a:defRPr sz="7300">
                <a:solidFill>
                  <a:schemeClr val="tx1"/>
                </a:solidFill>
                <a:latin typeface="Arial" panose="020B0604020202020204" pitchFamily="34" charset="0"/>
                <a:cs typeface="Arial" panose="020B0604020202020204" pitchFamily="34" charset="0"/>
              </a:defRPr>
            </a:lvl5pPr>
            <a:lvl6pPr marL="25146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6pPr>
            <a:lvl7pPr marL="29718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7pPr>
            <a:lvl8pPr marL="34290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8pPr>
            <a:lvl9pPr marL="38862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9pPr>
          </a:lstStyle>
          <a:p>
            <a:pPr algn="just"/>
            <a:r>
              <a:rPr lang="es-ES" sz="4400" dirty="0">
                <a:effectLst/>
                <a:latin typeface="+mn-lt"/>
                <a:ea typeface="Times New Roman" panose="02020603050405020304" pitchFamily="18" charset="0"/>
              </a:rPr>
              <a:t>La salinización de suelos agrícolas en el noreste de La Pampa por ascenso freático comenzó hace aproximadamente veinte años, afectando 350000 hectáreas. Hoy se recomienda el uso de cultivos de cobertura para mantener el nivel freático lo más lejos de la superficie, pero son manejos muy puntuales que no están modificando el escenario de deterioro ambiental a escala regional. Se debe dimensionar el funcionamiento hidrológico de esta cuenca para emitir políticas de manejo que afecten la resiliencia de estos sistemas. </a:t>
            </a:r>
            <a:endParaRPr lang="pt-BR" altLang="pt-BR" sz="4400" dirty="0">
              <a:solidFill>
                <a:srgbClr val="FF0000"/>
              </a:solidFill>
              <a:latin typeface="+mn-lt"/>
            </a:endParaRPr>
          </a:p>
        </p:txBody>
      </p:sp>
      <p:sp>
        <p:nvSpPr>
          <p:cNvPr id="32" name="Rectángulo 31"/>
          <p:cNvSpPr/>
          <p:nvPr/>
        </p:nvSpPr>
        <p:spPr>
          <a:xfrm>
            <a:off x="15625373" y="29278008"/>
            <a:ext cx="16111794" cy="3618363"/>
          </a:xfrm>
          <a:prstGeom prst="rect">
            <a:avLst/>
          </a:prstGeom>
        </p:spPr>
        <p:txBody>
          <a:bodyPr wrap="square">
            <a:spAutoFit/>
          </a:bodyPr>
          <a:lstStyle/>
          <a:p>
            <a:pPr algn="just">
              <a:lnSpc>
                <a:spcPct val="105000"/>
              </a:lnSpc>
              <a:spcAft>
                <a:spcPts val="1000"/>
              </a:spcAft>
            </a:pPr>
            <a:r>
              <a:rPr lang="es-ES" sz="4400" dirty="0">
                <a:effectLst/>
                <a:ea typeface="Times New Roman" panose="02020603050405020304" pitchFamily="18" charset="0"/>
              </a:rPr>
              <a:t>Se propone recuperar el 50 porciento de la capacidad evapotranspirativa de las 330000 hectáreas implantando 60000 hectáreas de pasturas (ETR=1200 mm ha</a:t>
            </a:r>
            <a:r>
              <a:rPr lang="es-ES" sz="4400" baseline="30000" dirty="0">
                <a:effectLst/>
                <a:ea typeface="Times New Roman" panose="02020603050405020304" pitchFamily="18" charset="0"/>
              </a:rPr>
              <a:t>-1</a:t>
            </a:r>
            <a:r>
              <a:rPr lang="es-ES" sz="4400" dirty="0">
                <a:effectLst/>
                <a:ea typeface="Times New Roman" panose="02020603050405020304" pitchFamily="18" charset="0"/>
              </a:rPr>
              <a:t> año</a:t>
            </a:r>
            <a:r>
              <a:rPr lang="es-ES" sz="4400" baseline="30000" dirty="0">
                <a:effectLst/>
                <a:ea typeface="Times New Roman" panose="02020603050405020304" pitchFamily="18" charset="0"/>
              </a:rPr>
              <a:t>-1</a:t>
            </a:r>
            <a:r>
              <a:rPr lang="es-ES" sz="4400" dirty="0">
                <a:effectLst/>
                <a:ea typeface="Times New Roman" panose="02020603050405020304" pitchFamily="18" charset="0"/>
              </a:rPr>
              <a:t>), implantar 35000 hectáreas de forestación en zonas de alto riesgo y regular el resto con cuotas de cultivos de cobertura en la cuenca.</a:t>
            </a:r>
            <a:endParaRPr lang="es-AR" sz="4400" dirty="0">
              <a:cs typeface="Arial" panose="020B0604020202020204" pitchFamily="34" charset="0"/>
            </a:endParaRPr>
          </a:p>
        </p:txBody>
      </p:sp>
      <p:sp>
        <p:nvSpPr>
          <p:cNvPr id="33" name="Text Box 15"/>
          <p:cNvSpPr txBox="1">
            <a:spLocks noChangeArrowheads="1"/>
          </p:cNvSpPr>
          <p:nvPr/>
        </p:nvSpPr>
        <p:spPr bwMode="auto">
          <a:xfrm>
            <a:off x="15625373" y="28329308"/>
            <a:ext cx="5224784" cy="9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88" tIns="53744" rIns="107488" bIns="53744">
            <a:spAutoFit/>
          </a:bodyPr>
          <a:lstStyle>
            <a:lvl1pPr defTabSz="1895475">
              <a:defRPr sz="7300">
                <a:solidFill>
                  <a:schemeClr val="tx1"/>
                </a:solidFill>
                <a:latin typeface="Arial" panose="020B0604020202020204" pitchFamily="34" charset="0"/>
                <a:cs typeface="Arial" panose="020B0604020202020204" pitchFamily="34" charset="0"/>
              </a:defRPr>
            </a:lvl1pPr>
            <a:lvl2pPr marL="742950" indent="-285750" defTabSz="1895475">
              <a:defRPr sz="7300">
                <a:solidFill>
                  <a:schemeClr val="tx1"/>
                </a:solidFill>
                <a:latin typeface="Arial" panose="020B0604020202020204" pitchFamily="34" charset="0"/>
                <a:cs typeface="Arial" panose="020B0604020202020204" pitchFamily="34" charset="0"/>
              </a:defRPr>
            </a:lvl2pPr>
            <a:lvl3pPr marL="1143000" indent="-228600" defTabSz="1895475">
              <a:defRPr sz="7300">
                <a:solidFill>
                  <a:schemeClr val="tx1"/>
                </a:solidFill>
                <a:latin typeface="Arial" panose="020B0604020202020204" pitchFamily="34" charset="0"/>
                <a:cs typeface="Arial" panose="020B0604020202020204" pitchFamily="34" charset="0"/>
              </a:defRPr>
            </a:lvl3pPr>
            <a:lvl4pPr marL="1600200" indent="-228600" defTabSz="1895475">
              <a:defRPr sz="7300">
                <a:solidFill>
                  <a:schemeClr val="tx1"/>
                </a:solidFill>
                <a:latin typeface="Arial" panose="020B0604020202020204" pitchFamily="34" charset="0"/>
                <a:cs typeface="Arial" panose="020B0604020202020204" pitchFamily="34" charset="0"/>
              </a:defRPr>
            </a:lvl4pPr>
            <a:lvl5pPr marL="2057400" indent="-228600" defTabSz="1895475">
              <a:defRPr sz="7300">
                <a:solidFill>
                  <a:schemeClr val="tx1"/>
                </a:solidFill>
                <a:latin typeface="Arial" panose="020B0604020202020204" pitchFamily="34" charset="0"/>
                <a:cs typeface="Arial" panose="020B0604020202020204" pitchFamily="34" charset="0"/>
              </a:defRPr>
            </a:lvl5pPr>
            <a:lvl6pPr marL="25146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6pPr>
            <a:lvl7pPr marL="29718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7pPr>
            <a:lvl8pPr marL="34290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8pPr>
            <a:lvl9pPr marL="38862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9pPr>
          </a:lstStyle>
          <a:p>
            <a:pPr eaLnBrk="1" hangingPunct="1"/>
            <a:r>
              <a:rPr lang="pt-BR" altLang="pt-BR" sz="5400" b="1" dirty="0">
                <a:solidFill>
                  <a:srgbClr val="CD5F1C"/>
                </a:solidFill>
              </a:rPr>
              <a:t>CONCLUSIÓN</a:t>
            </a:r>
          </a:p>
        </p:txBody>
      </p:sp>
      <p:sp>
        <p:nvSpPr>
          <p:cNvPr id="34" name="Text Box 15"/>
          <p:cNvSpPr txBox="1">
            <a:spLocks noChangeArrowheads="1"/>
          </p:cNvSpPr>
          <p:nvPr/>
        </p:nvSpPr>
        <p:spPr bwMode="auto">
          <a:xfrm>
            <a:off x="686565" y="15875454"/>
            <a:ext cx="10602495" cy="9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88" tIns="53744" rIns="107488" bIns="53744">
            <a:spAutoFit/>
          </a:bodyPr>
          <a:lstStyle>
            <a:defPPr>
              <a:defRPr lang="es-ES"/>
            </a:defPPr>
            <a:lvl1pPr defTabSz="1895475">
              <a:defRPr sz="5400" b="1">
                <a:solidFill>
                  <a:schemeClr val="accent3"/>
                </a:solidFill>
                <a:latin typeface="Arial" panose="020B0604020202020204" pitchFamily="34" charset="0"/>
                <a:cs typeface="Arial" panose="020B0604020202020204" pitchFamily="34" charset="0"/>
              </a:defRPr>
            </a:lvl1pPr>
            <a:lvl2pPr marL="742950" indent="-285750" defTabSz="1895475">
              <a:defRPr sz="7300">
                <a:latin typeface="Arial" panose="020B0604020202020204" pitchFamily="34" charset="0"/>
                <a:cs typeface="Arial" panose="020B0604020202020204" pitchFamily="34" charset="0"/>
              </a:defRPr>
            </a:lvl2pPr>
            <a:lvl3pPr marL="1143000" indent="-228600" defTabSz="1895475">
              <a:defRPr sz="7300">
                <a:latin typeface="Arial" panose="020B0604020202020204" pitchFamily="34" charset="0"/>
                <a:cs typeface="Arial" panose="020B0604020202020204" pitchFamily="34" charset="0"/>
              </a:defRPr>
            </a:lvl3pPr>
            <a:lvl4pPr marL="1600200" indent="-228600" defTabSz="1895475">
              <a:defRPr sz="7300">
                <a:latin typeface="Arial" panose="020B0604020202020204" pitchFamily="34" charset="0"/>
                <a:cs typeface="Arial" panose="020B0604020202020204" pitchFamily="34" charset="0"/>
              </a:defRPr>
            </a:lvl4pPr>
            <a:lvl5pPr marL="2057400" indent="-228600" defTabSz="1895475">
              <a:defRPr sz="7300">
                <a:latin typeface="Arial" panose="020B0604020202020204" pitchFamily="34" charset="0"/>
                <a:cs typeface="Arial" panose="020B0604020202020204" pitchFamily="34" charset="0"/>
              </a:defRPr>
            </a:lvl5pPr>
            <a:lvl6pPr marL="2514600" indent="-228600" defTabSz="1895475" eaLnBrk="0" fontAlgn="base" hangingPunct="0">
              <a:spcBef>
                <a:spcPct val="0"/>
              </a:spcBef>
              <a:spcAft>
                <a:spcPct val="0"/>
              </a:spcAft>
              <a:defRPr sz="7300">
                <a:latin typeface="Arial" panose="020B0604020202020204" pitchFamily="34" charset="0"/>
                <a:cs typeface="Arial" panose="020B0604020202020204" pitchFamily="34" charset="0"/>
              </a:defRPr>
            </a:lvl6pPr>
            <a:lvl7pPr marL="2971800" indent="-228600" defTabSz="1895475" eaLnBrk="0" fontAlgn="base" hangingPunct="0">
              <a:spcBef>
                <a:spcPct val="0"/>
              </a:spcBef>
              <a:spcAft>
                <a:spcPct val="0"/>
              </a:spcAft>
              <a:defRPr sz="7300">
                <a:latin typeface="Arial" panose="020B0604020202020204" pitchFamily="34" charset="0"/>
                <a:cs typeface="Arial" panose="020B0604020202020204" pitchFamily="34" charset="0"/>
              </a:defRPr>
            </a:lvl7pPr>
            <a:lvl8pPr marL="3429000" indent="-228600" defTabSz="1895475" eaLnBrk="0" fontAlgn="base" hangingPunct="0">
              <a:spcBef>
                <a:spcPct val="0"/>
              </a:spcBef>
              <a:spcAft>
                <a:spcPct val="0"/>
              </a:spcAft>
              <a:defRPr sz="7300">
                <a:latin typeface="Arial" panose="020B0604020202020204" pitchFamily="34" charset="0"/>
                <a:cs typeface="Arial" panose="020B0604020202020204" pitchFamily="34" charset="0"/>
              </a:defRPr>
            </a:lvl8pPr>
            <a:lvl9pPr marL="3886200" indent="-228600" defTabSz="1895475" eaLnBrk="0" fontAlgn="base" hangingPunct="0">
              <a:spcBef>
                <a:spcPct val="0"/>
              </a:spcBef>
              <a:spcAft>
                <a:spcPct val="0"/>
              </a:spcAft>
              <a:defRPr sz="7300">
                <a:latin typeface="Arial" panose="020B0604020202020204" pitchFamily="34" charset="0"/>
                <a:cs typeface="Arial" panose="020B0604020202020204" pitchFamily="34" charset="0"/>
              </a:defRPr>
            </a:lvl9pPr>
          </a:lstStyle>
          <a:p>
            <a:r>
              <a:rPr lang="pt-BR" altLang="pt-BR" dirty="0">
                <a:solidFill>
                  <a:srgbClr val="CD5F1C"/>
                </a:solidFill>
              </a:rPr>
              <a:t>MATERIALES Y MÉTODOS</a:t>
            </a:r>
          </a:p>
        </p:txBody>
      </p:sp>
      <p:sp>
        <p:nvSpPr>
          <p:cNvPr id="35" name="Text Box 15"/>
          <p:cNvSpPr txBox="1">
            <a:spLocks noChangeArrowheads="1"/>
          </p:cNvSpPr>
          <p:nvPr/>
        </p:nvSpPr>
        <p:spPr bwMode="auto">
          <a:xfrm>
            <a:off x="686565" y="23897878"/>
            <a:ext cx="14124502" cy="823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88" tIns="53744" rIns="107488" bIns="53744">
            <a:spAutoFit/>
          </a:bodyPr>
          <a:lstStyle>
            <a:lvl1pPr defTabSz="1895475">
              <a:defRPr sz="7300">
                <a:solidFill>
                  <a:schemeClr val="tx1"/>
                </a:solidFill>
                <a:latin typeface="Arial" panose="020B0604020202020204" pitchFamily="34" charset="0"/>
                <a:cs typeface="Arial" panose="020B0604020202020204" pitchFamily="34" charset="0"/>
              </a:defRPr>
            </a:lvl1pPr>
            <a:lvl2pPr marL="742950" indent="-285750" defTabSz="1895475">
              <a:defRPr sz="7300">
                <a:solidFill>
                  <a:schemeClr val="tx1"/>
                </a:solidFill>
                <a:latin typeface="Arial" panose="020B0604020202020204" pitchFamily="34" charset="0"/>
                <a:cs typeface="Arial" panose="020B0604020202020204" pitchFamily="34" charset="0"/>
              </a:defRPr>
            </a:lvl2pPr>
            <a:lvl3pPr marL="1143000" indent="-228600" defTabSz="1895475">
              <a:defRPr sz="7300">
                <a:solidFill>
                  <a:schemeClr val="tx1"/>
                </a:solidFill>
                <a:latin typeface="Arial" panose="020B0604020202020204" pitchFamily="34" charset="0"/>
                <a:cs typeface="Arial" panose="020B0604020202020204" pitchFamily="34" charset="0"/>
              </a:defRPr>
            </a:lvl3pPr>
            <a:lvl4pPr marL="1600200" indent="-228600" defTabSz="1895475">
              <a:defRPr sz="7300">
                <a:solidFill>
                  <a:schemeClr val="tx1"/>
                </a:solidFill>
                <a:latin typeface="Arial" panose="020B0604020202020204" pitchFamily="34" charset="0"/>
                <a:cs typeface="Arial" panose="020B0604020202020204" pitchFamily="34" charset="0"/>
              </a:defRPr>
            </a:lvl4pPr>
            <a:lvl5pPr marL="2057400" indent="-228600" defTabSz="1895475">
              <a:defRPr sz="7300">
                <a:solidFill>
                  <a:schemeClr val="tx1"/>
                </a:solidFill>
                <a:latin typeface="Arial" panose="020B0604020202020204" pitchFamily="34" charset="0"/>
                <a:cs typeface="Arial" panose="020B0604020202020204" pitchFamily="34" charset="0"/>
              </a:defRPr>
            </a:lvl5pPr>
            <a:lvl6pPr marL="25146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6pPr>
            <a:lvl7pPr marL="29718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7pPr>
            <a:lvl8pPr marL="34290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8pPr>
            <a:lvl9pPr marL="38862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9pPr>
          </a:lstStyle>
          <a:p>
            <a:pPr algn="just"/>
            <a:r>
              <a:rPr lang="es-ES" sz="4400" dirty="0">
                <a:effectLst/>
                <a:latin typeface="+mn-lt"/>
                <a:ea typeface="Times New Roman" panose="02020603050405020304" pitchFamily="18" charset="0"/>
              </a:rPr>
              <a:t>Se definió una cuenca subterránea de 3.5 millones de hectáreas, con profundidades medias entre 3.5 m al SE y 18 m al NO (R</a:t>
            </a:r>
            <a:r>
              <a:rPr lang="es-ES" sz="4400" baseline="30000" dirty="0">
                <a:effectLst/>
                <a:latin typeface="+mn-lt"/>
                <a:ea typeface="Times New Roman" panose="02020603050405020304" pitchFamily="18" charset="0"/>
              </a:rPr>
              <a:t>2</a:t>
            </a:r>
            <a:r>
              <a:rPr lang="es-ES" sz="4400" dirty="0">
                <a:effectLst/>
                <a:latin typeface="+mn-lt"/>
                <a:ea typeface="Times New Roman" panose="02020603050405020304" pitchFamily="18" charset="0"/>
              </a:rPr>
              <a:t>=0.98, SD=-0.06). Los freatímetros dentro del área de presentaron alta correlación temporal (r=0.8) Se estimó una recarga anual de 120 mm entre 1980-1999 y de 320 mm entre 2000-2020, con picos superiores a 500 </a:t>
            </a:r>
            <a:r>
              <a:rPr lang="es-ES" sz="4400" dirty="0" err="1">
                <a:effectLst/>
                <a:latin typeface="+mn-lt"/>
                <a:ea typeface="Times New Roman" panose="02020603050405020304" pitchFamily="18" charset="0"/>
              </a:rPr>
              <a:t>mm.</a:t>
            </a:r>
            <a:r>
              <a:rPr lang="es-ES" sz="4400" dirty="0">
                <a:effectLst/>
                <a:latin typeface="+mn-lt"/>
                <a:ea typeface="Times New Roman" panose="02020603050405020304" pitchFamily="18" charset="0"/>
              </a:rPr>
              <a:t> Esto </a:t>
            </a:r>
            <a:r>
              <a:rPr lang="es-ES" sz="4400" dirty="0">
                <a:latin typeface="+mn-lt"/>
                <a:ea typeface="Times New Roman" panose="02020603050405020304" pitchFamily="18" charset="0"/>
              </a:rPr>
              <a:t>coincide con un aumento del área en barbecho por períodos mayores a 6 meses entre 2000-2020 del 400 %, (2 millones ha. año</a:t>
            </a:r>
            <a:r>
              <a:rPr lang="es-ES" sz="4400" baseline="30000" dirty="0">
                <a:latin typeface="+mn-lt"/>
                <a:ea typeface="Times New Roman" panose="02020603050405020304" pitchFamily="18" charset="0"/>
              </a:rPr>
              <a:t>-1</a:t>
            </a:r>
            <a:r>
              <a:rPr lang="es-ES" sz="4400" dirty="0">
                <a:latin typeface="+mn-lt"/>
                <a:ea typeface="Times New Roman" panose="02020603050405020304" pitchFamily="18" charset="0"/>
              </a:rPr>
              <a:t>). </a:t>
            </a:r>
            <a:r>
              <a:rPr lang="es-ES" sz="4400" dirty="0">
                <a:effectLst/>
                <a:latin typeface="+mn-lt"/>
                <a:ea typeface="Times New Roman" panose="02020603050405020304" pitchFamily="18" charset="0"/>
              </a:rPr>
              <a:t>Las zonas con salinización por ascenso freático se corresponden con restricción de la profundidad del acuífero por el hidro apoyo (de 150-200 a 25 m. de espesor).</a:t>
            </a:r>
            <a:endParaRPr lang="es-AR" sz="4400" dirty="0">
              <a:latin typeface="+mn-lt"/>
              <a:ea typeface="Cambria" panose="02040503050406030204" pitchFamily="18" charset="0"/>
            </a:endParaRPr>
          </a:p>
        </p:txBody>
      </p:sp>
      <p:sp>
        <p:nvSpPr>
          <p:cNvPr id="36" name="Text Box 15"/>
          <p:cNvSpPr txBox="1">
            <a:spLocks noChangeArrowheads="1"/>
          </p:cNvSpPr>
          <p:nvPr/>
        </p:nvSpPr>
        <p:spPr bwMode="auto">
          <a:xfrm>
            <a:off x="551422" y="22896483"/>
            <a:ext cx="9720201" cy="9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88" tIns="53744" rIns="107488" bIns="53744">
            <a:spAutoFit/>
          </a:bodyPr>
          <a:lstStyle>
            <a:defPPr>
              <a:defRPr lang="es-ES"/>
            </a:defPPr>
            <a:lvl1pPr defTabSz="1895475">
              <a:defRPr sz="5400" b="1">
                <a:solidFill>
                  <a:schemeClr val="accent3"/>
                </a:solidFill>
                <a:latin typeface="Arial" panose="020B0604020202020204" pitchFamily="34" charset="0"/>
                <a:cs typeface="Arial" panose="020B0604020202020204" pitchFamily="34" charset="0"/>
              </a:defRPr>
            </a:lvl1pPr>
            <a:lvl2pPr marL="742950" indent="-285750" defTabSz="1895475">
              <a:defRPr sz="7300">
                <a:latin typeface="Arial" panose="020B0604020202020204" pitchFamily="34" charset="0"/>
                <a:cs typeface="Arial" panose="020B0604020202020204" pitchFamily="34" charset="0"/>
              </a:defRPr>
            </a:lvl2pPr>
            <a:lvl3pPr marL="1143000" indent="-228600" defTabSz="1895475">
              <a:defRPr sz="7300">
                <a:latin typeface="Arial" panose="020B0604020202020204" pitchFamily="34" charset="0"/>
                <a:cs typeface="Arial" panose="020B0604020202020204" pitchFamily="34" charset="0"/>
              </a:defRPr>
            </a:lvl3pPr>
            <a:lvl4pPr marL="1600200" indent="-228600" defTabSz="1895475">
              <a:defRPr sz="7300">
                <a:latin typeface="Arial" panose="020B0604020202020204" pitchFamily="34" charset="0"/>
                <a:cs typeface="Arial" panose="020B0604020202020204" pitchFamily="34" charset="0"/>
              </a:defRPr>
            </a:lvl4pPr>
            <a:lvl5pPr marL="2057400" indent="-228600" defTabSz="1895475">
              <a:defRPr sz="7300">
                <a:latin typeface="Arial" panose="020B0604020202020204" pitchFamily="34" charset="0"/>
                <a:cs typeface="Arial" panose="020B0604020202020204" pitchFamily="34" charset="0"/>
              </a:defRPr>
            </a:lvl5pPr>
            <a:lvl6pPr marL="2514600" indent="-228600" defTabSz="1895475" eaLnBrk="0" fontAlgn="base" hangingPunct="0">
              <a:spcBef>
                <a:spcPct val="0"/>
              </a:spcBef>
              <a:spcAft>
                <a:spcPct val="0"/>
              </a:spcAft>
              <a:defRPr sz="7300">
                <a:latin typeface="Arial" panose="020B0604020202020204" pitchFamily="34" charset="0"/>
                <a:cs typeface="Arial" panose="020B0604020202020204" pitchFamily="34" charset="0"/>
              </a:defRPr>
            </a:lvl6pPr>
            <a:lvl7pPr marL="2971800" indent="-228600" defTabSz="1895475" eaLnBrk="0" fontAlgn="base" hangingPunct="0">
              <a:spcBef>
                <a:spcPct val="0"/>
              </a:spcBef>
              <a:spcAft>
                <a:spcPct val="0"/>
              </a:spcAft>
              <a:defRPr sz="7300">
                <a:latin typeface="Arial" panose="020B0604020202020204" pitchFamily="34" charset="0"/>
                <a:cs typeface="Arial" panose="020B0604020202020204" pitchFamily="34" charset="0"/>
              </a:defRPr>
            </a:lvl7pPr>
            <a:lvl8pPr marL="3429000" indent="-228600" defTabSz="1895475" eaLnBrk="0" fontAlgn="base" hangingPunct="0">
              <a:spcBef>
                <a:spcPct val="0"/>
              </a:spcBef>
              <a:spcAft>
                <a:spcPct val="0"/>
              </a:spcAft>
              <a:defRPr sz="7300">
                <a:latin typeface="Arial" panose="020B0604020202020204" pitchFamily="34" charset="0"/>
                <a:cs typeface="Arial" panose="020B0604020202020204" pitchFamily="34" charset="0"/>
              </a:defRPr>
            </a:lvl8pPr>
            <a:lvl9pPr marL="3886200" indent="-228600" defTabSz="1895475" eaLnBrk="0" fontAlgn="base" hangingPunct="0">
              <a:spcBef>
                <a:spcPct val="0"/>
              </a:spcBef>
              <a:spcAft>
                <a:spcPct val="0"/>
              </a:spcAft>
              <a:defRPr sz="7300">
                <a:latin typeface="Arial" panose="020B0604020202020204" pitchFamily="34" charset="0"/>
                <a:cs typeface="Arial" panose="020B0604020202020204" pitchFamily="34" charset="0"/>
              </a:defRPr>
            </a:lvl9pPr>
          </a:lstStyle>
          <a:p>
            <a:r>
              <a:rPr lang="pt-BR" altLang="pt-BR" dirty="0">
                <a:solidFill>
                  <a:srgbClr val="CD5F1C"/>
                </a:solidFill>
              </a:rPr>
              <a:t>RESULTADOS Y DISCUSIÓN</a:t>
            </a:r>
          </a:p>
        </p:txBody>
      </p:sp>
      <p:sp>
        <p:nvSpPr>
          <p:cNvPr id="38" name="Text Box 15"/>
          <p:cNvSpPr txBox="1">
            <a:spLocks noChangeArrowheads="1"/>
          </p:cNvSpPr>
          <p:nvPr/>
        </p:nvSpPr>
        <p:spPr bwMode="auto">
          <a:xfrm>
            <a:off x="746186" y="16723548"/>
            <a:ext cx="14133554" cy="620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88" tIns="53744" rIns="107488" bIns="53744">
            <a:spAutoFit/>
          </a:bodyPr>
          <a:lstStyle>
            <a:lvl1pPr defTabSz="1895475">
              <a:defRPr sz="7300">
                <a:solidFill>
                  <a:schemeClr val="tx1"/>
                </a:solidFill>
                <a:latin typeface="Arial" panose="020B0604020202020204" pitchFamily="34" charset="0"/>
                <a:cs typeface="Arial" panose="020B0604020202020204" pitchFamily="34" charset="0"/>
              </a:defRPr>
            </a:lvl1pPr>
            <a:lvl2pPr marL="742950" indent="-285750" defTabSz="1895475">
              <a:defRPr sz="7300">
                <a:solidFill>
                  <a:schemeClr val="tx1"/>
                </a:solidFill>
                <a:latin typeface="Arial" panose="020B0604020202020204" pitchFamily="34" charset="0"/>
                <a:cs typeface="Arial" panose="020B0604020202020204" pitchFamily="34" charset="0"/>
              </a:defRPr>
            </a:lvl2pPr>
            <a:lvl3pPr marL="1143000" indent="-228600" defTabSz="1895475">
              <a:defRPr sz="7300">
                <a:solidFill>
                  <a:schemeClr val="tx1"/>
                </a:solidFill>
                <a:latin typeface="Arial" panose="020B0604020202020204" pitchFamily="34" charset="0"/>
                <a:cs typeface="Arial" panose="020B0604020202020204" pitchFamily="34" charset="0"/>
              </a:defRPr>
            </a:lvl3pPr>
            <a:lvl4pPr marL="1600200" indent="-228600" defTabSz="1895475">
              <a:defRPr sz="7300">
                <a:solidFill>
                  <a:schemeClr val="tx1"/>
                </a:solidFill>
                <a:latin typeface="Arial" panose="020B0604020202020204" pitchFamily="34" charset="0"/>
                <a:cs typeface="Arial" panose="020B0604020202020204" pitchFamily="34" charset="0"/>
              </a:defRPr>
            </a:lvl4pPr>
            <a:lvl5pPr marL="2057400" indent="-228600" defTabSz="1895475">
              <a:defRPr sz="7300">
                <a:solidFill>
                  <a:schemeClr val="tx1"/>
                </a:solidFill>
                <a:latin typeface="Arial" panose="020B0604020202020204" pitchFamily="34" charset="0"/>
                <a:cs typeface="Arial" panose="020B0604020202020204" pitchFamily="34" charset="0"/>
              </a:defRPr>
            </a:lvl5pPr>
            <a:lvl6pPr marL="25146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6pPr>
            <a:lvl7pPr marL="29718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7pPr>
            <a:lvl8pPr marL="34290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8pPr>
            <a:lvl9pPr marL="3886200" indent="-228600" defTabSz="1895475"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9pPr>
          </a:lstStyle>
          <a:p>
            <a:pPr algn="just"/>
            <a:r>
              <a:rPr lang="es-ES" sz="4400" dirty="0">
                <a:effectLst/>
                <a:latin typeface="+mn-lt"/>
                <a:ea typeface="Times New Roman" panose="02020603050405020304" pitchFamily="18" charset="0"/>
              </a:rPr>
              <a:t>Se reconstruyó el nivel freático y geología a una fecha base a partir de 442 pozos, 58 freatímetros y 180 perforaciones-prospecciones sísmicas mediante el procedimiento KRIGING. Se correlacionaron las series de tiempo freatimétricas para identificar zonas de comportamiento anómalo. Se estimó el balance hidrológico y recarga del acuífero a partir del mapa de suelos, series de tiempo de precipitación y evapotranspiración real mensual 1982-2020 estimadas a partir de sensores (MODIS).</a:t>
            </a:r>
            <a:endParaRPr lang="es-AR" sz="4400" dirty="0">
              <a:latin typeface="+mn-lt"/>
              <a:ea typeface="Cambria" panose="02040503050406030204" pitchFamily="18" charset="0"/>
            </a:endParaRPr>
          </a:p>
        </p:txBody>
      </p:sp>
      <p:sp>
        <p:nvSpPr>
          <p:cNvPr id="39" name="Rectángulo redondeado 38"/>
          <p:cNvSpPr/>
          <p:nvPr/>
        </p:nvSpPr>
        <p:spPr>
          <a:xfrm>
            <a:off x="16201857" y="8940250"/>
            <a:ext cx="14900952" cy="942648"/>
          </a:xfrm>
          <a:prstGeom prst="roundRect">
            <a:avLst/>
          </a:prstGeom>
          <a:solidFill>
            <a:srgbClr val="CD5F1C"/>
          </a:solidFill>
          <a:ln w="146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55750">
              <a:lnSpc>
                <a:spcPct val="90000"/>
              </a:lnSpc>
              <a:spcBef>
                <a:spcPct val="0"/>
              </a:spcBef>
              <a:spcAft>
                <a:spcPct val="35000"/>
              </a:spcAft>
            </a:pPr>
            <a:r>
              <a:rPr lang="es-AR" sz="4000" b="1" dirty="0">
                <a:solidFill>
                  <a:schemeClr val="bg1"/>
                </a:solidFill>
                <a:latin typeface="Arial" panose="020B0604020202020204" pitchFamily="34" charset="0"/>
                <a:cs typeface="Arial" panose="020B0604020202020204" pitchFamily="34" charset="0"/>
              </a:rPr>
              <a:t>Modelo geológico 3D y piezometría base</a:t>
            </a:r>
            <a:endParaRPr lang="es-AR" sz="4000" dirty="0"/>
          </a:p>
        </p:txBody>
      </p:sp>
      <p:sp>
        <p:nvSpPr>
          <p:cNvPr id="41" name="Rectángulo redondeado 9">
            <a:extLst>
              <a:ext uri="{FF2B5EF4-FFF2-40B4-BE49-F238E27FC236}">
                <a16:creationId xmlns:a16="http://schemas.microsoft.com/office/drawing/2014/main" id="{9048EAB9-55FA-4E83-B48D-5E83E3C2DC96}"/>
              </a:ext>
            </a:extLst>
          </p:cNvPr>
          <p:cNvSpPr/>
          <p:nvPr/>
        </p:nvSpPr>
        <p:spPr>
          <a:xfrm>
            <a:off x="15947863" y="22040677"/>
            <a:ext cx="15154946" cy="1003662"/>
          </a:xfrm>
          <a:prstGeom prst="roundRect">
            <a:avLst/>
          </a:prstGeom>
          <a:solidFill>
            <a:srgbClr val="CD5F1C"/>
          </a:solidFill>
          <a:ln w="146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55750">
              <a:lnSpc>
                <a:spcPct val="90000"/>
              </a:lnSpc>
              <a:spcBef>
                <a:spcPct val="0"/>
              </a:spcBef>
              <a:spcAft>
                <a:spcPct val="35000"/>
              </a:spcAft>
            </a:pPr>
            <a:r>
              <a:rPr lang="es-AR" sz="4000" b="1" dirty="0">
                <a:solidFill>
                  <a:schemeClr val="bg1"/>
                </a:solidFill>
                <a:latin typeface="Arial" panose="020B0604020202020204" pitchFamily="34" charset="0"/>
                <a:cs typeface="Arial" panose="020B0604020202020204" pitchFamily="34" charset="0"/>
              </a:rPr>
              <a:t>Consumo de agua mensual - Salinización y geología</a:t>
            </a:r>
            <a:endParaRPr lang="es-AR" sz="4000" dirty="0"/>
          </a:p>
        </p:txBody>
      </p:sp>
      <p:sp>
        <p:nvSpPr>
          <p:cNvPr id="43" name="Rectángulo redondeado 9">
            <a:extLst>
              <a:ext uri="{FF2B5EF4-FFF2-40B4-BE49-F238E27FC236}">
                <a16:creationId xmlns:a16="http://schemas.microsoft.com/office/drawing/2014/main" id="{04006D0D-3D9C-4DA4-8977-1068BFB9ED88}"/>
              </a:ext>
            </a:extLst>
          </p:cNvPr>
          <p:cNvSpPr/>
          <p:nvPr/>
        </p:nvSpPr>
        <p:spPr>
          <a:xfrm>
            <a:off x="16056486" y="15883083"/>
            <a:ext cx="15154946" cy="942648"/>
          </a:xfrm>
          <a:prstGeom prst="roundRect">
            <a:avLst/>
          </a:prstGeom>
          <a:solidFill>
            <a:srgbClr val="CD5F1C"/>
          </a:solidFill>
          <a:ln w="146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55750">
              <a:lnSpc>
                <a:spcPct val="90000"/>
              </a:lnSpc>
              <a:spcBef>
                <a:spcPct val="0"/>
              </a:spcBef>
              <a:spcAft>
                <a:spcPct val="35000"/>
              </a:spcAft>
            </a:pPr>
            <a:r>
              <a:rPr lang="es-AR" sz="4000" b="1" dirty="0">
                <a:solidFill>
                  <a:schemeClr val="bg1"/>
                </a:solidFill>
                <a:latin typeface="Arial" panose="020B0604020202020204" pitchFamily="34" charset="0"/>
                <a:cs typeface="Arial" panose="020B0604020202020204" pitchFamily="34" charset="0"/>
              </a:rPr>
              <a:t>Cambio del uso del suelo: </a:t>
            </a:r>
            <a:r>
              <a:rPr lang="es-MX" sz="4000" b="1" dirty="0">
                <a:solidFill>
                  <a:schemeClr val="bg1"/>
                </a:solidFill>
                <a:latin typeface="Arial" panose="020B0604020202020204" pitchFamily="34" charset="0"/>
                <a:cs typeface="Arial" panose="020B0604020202020204" pitchFamily="34" charset="0"/>
              </a:rPr>
              <a:t>barbechos ≥ 6 meses (NDVI ≤ 0.40)</a:t>
            </a:r>
          </a:p>
        </p:txBody>
      </p:sp>
      <p:sp>
        <p:nvSpPr>
          <p:cNvPr id="2" name="Conector recto 1">
            <a:extLst>
              <a:ext uri="{FF2B5EF4-FFF2-40B4-BE49-F238E27FC236}">
                <a16:creationId xmlns:a16="http://schemas.microsoft.com/office/drawing/2014/main" id="{41A409B2-D3EE-71B6-31CF-4EF5AF6D1102}"/>
              </a:ext>
            </a:extLst>
          </p:cNvPr>
          <p:cNvSpPr/>
          <p:nvPr/>
        </p:nvSpPr>
        <p:spPr>
          <a:xfrm>
            <a:off x="457561" y="2139518"/>
            <a:ext cx="5682786" cy="1203441"/>
          </a:xfrm>
          <a:prstGeom prst="line">
            <a:avLst/>
          </a:prstGeom>
          <a:ln w="19080">
            <a:solidFill>
              <a:srgbClr val="FF4000"/>
            </a:solidFill>
            <a:prstDash val="dash"/>
            <a:round/>
            <a:tailEnd type="triangle" w="lg" len="lg"/>
          </a:ln>
        </p:spPr>
        <p:style>
          <a:lnRef idx="0">
            <a:scrgbClr r="0" g="0" b="0"/>
          </a:lnRef>
          <a:fillRef idx="0">
            <a:scrgbClr r="0" g="0" b="0"/>
          </a:fillRef>
          <a:effectRef idx="0">
            <a:scrgbClr r="0" g="0" b="0"/>
          </a:effectRef>
          <a:fontRef idx="minor"/>
        </p:style>
        <p:txBody>
          <a:bodyPr/>
          <a:lstStyle/>
          <a:p>
            <a:endParaRPr lang="es-MX"/>
          </a:p>
        </p:txBody>
      </p:sp>
      <p:pic>
        <p:nvPicPr>
          <p:cNvPr id="5" name="Imagen 4">
            <a:extLst>
              <a:ext uri="{FF2B5EF4-FFF2-40B4-BE49-F238E27FC236}">
                <a16:creationId xmlns:a16="http://schemas.microsoft.com/office/drawing/2014/main" id="{3A06FD62-6FC3-1270-9CD5-5D06DDB81394}"/>
              </a:ext>
            </a:extLst>
          </p:cNvPr>
          <p:cNvPicPr>
            <a:picLocks noChangeAspect="1"/>
          </p:cNvPicPr>
          <p:nvPr/>
        </p:nvPicPr>
        <p:blipFill>
          <a:blip r:embed="rId4"/>
          <a:stretch>
            <a:fillRect/>
          </a:stretch>
        </p:blipFill>
        <p:spPr>
          <a:xfrm>
            <a:off x="22993495" y="23358911"/>
            <a:ext cx="8242424" cy="4772380"/>
          </a:xfrm>
          <a:prstGeom prst="rect">
            <a:avLst/>
          </a:prstGeom>
        </p:spPr>
      </p:pic>
      <p:pic>
        <p:nvPicPr>
          <p:cNvPr id="7" name="Imagen 6">
            <a:extLst>
              <a:ext uri="{FF2B5EF4-FFF2-40B4-BE49-F238E27FC236}">
                <a16:creationId xmlns:a16="http://schemas.microsoft.com/office/drawing/2014/main" id="{BFCFA45C-F9F1-9F55-89D1-8E834E5EEB1B}"/>
              </a:ext>
            </a:extLst>
          </p:cNvPr>
          <p:cNvPicPr>
            <a:picLocks noChangeAspect="1"/>
          </p:cNvPicPr>
          <p:nvPr/>
        </p:nvPicPr>
        <p:blipFill rotWithShape="1">
          <a:blip r:embed="rId5"/>
          <a:srcRect l="49432" t="56696"/>
          <a:stretch/>
        </p:blipFill>
        <p:spPr>
          <a:xfrm>
            <a:off x="16372362" y="23513081"/>
            <a:ext cx="6621133" cy="3921993"/>
          </a:xfrm>
          <a:prstGeom prst="rect">
            <a:avLst/>
          </a:prstGeom>
        </p:spPr>
      </p:pic>
      <p:pic>
        <p:nvPicPr>
          <p:cNvPr id="9" name="Imagen 8">
            <a:extLst>
              <a:ext uri="{FF2B5EF4-FFF2-40B4-BE49-F238E27FC236}">
                <a16:creationId xmlns:a16="http://schemas.microsoft.com/office/drawing/2014/main" id="{4EC54452-3C27-EC1A-CB86-F5FC81D50B85}"/>
              </a:ext>
            </a:extLst>
          </p:cNvPr>
          <p:cNvPicPr>
            <a:picLocks noChangeAspect="1"/>
          </p:cNvPicPr>
          <p:nvPr/>
        </p:nvPicPr>
        <p:blipFill>
          <a:blip r:embed="rId6"/>
          <a:stretch>
            <a:fillRect/>
          </a:stretch>
        </p:blipFill>
        <p:spPr>
          <a:xfrm>
            <a:off x="16017057" y="17223123"/>
            <a:ext cx="8508431" cy="4587861"/>
          </a:xfrm>
          <a:prstGeom prst="rect">
            <a:avLst/>
          </a:prstGeom>
        </p:spPr>
      </p:pic>
      <p:grpSp>
        <p:nvGrpSpPr>
          <p:cNvPr id="18" name="Grupo 17">
            <a:extLst>
              <a:ext uri="{FF2B5EF4-FFF2-40B4-BE49-F238E27FC236}">
                <a16:creationId xmlns:a16="http://schemas.microsoft.com/office/drawing/2014/main" id="{97B303C2-0524-2C4B-E789-614F960EBD2B}"/>
              </a:ext>
            </a:extLst>
          </p:cNvPr>
          <p:cNvGrpSpPr/>
          <p:nvPr/>
        </p:nvGrpSpPr>
        <p:grpSpPr>
          <a:xfrm>
            <a:off x="16406124" y="10053470"/>
            <a:ext cx="13975555" cy="5575088"/>
            <a:chOff x="16140651" y="10053469"/>
            <a:chExt cx="15041284" cy="6541365"/>
          </a:xfrm>
        </p:grpSpPr>
        <p:pic>
          <p:nvPicPr>
            <p:cNvPr id="3" name="Imagen 2">
              <a:extLst>
                <a:ext uri="{FF2B5EF4-FFF2-40B4-BE49-F238E27FC236}">
                  <a16:creationId xmlns:a16="http://schemas.microsoft.com/office/drawing/2014/main" id="{1A314078-5CD9-5720-3A4D-A04A688581A4}"/>
                </a:ext>
              </a:extLst>
            </p:cNvPr>
            <p:cNvPicPr>
              <a:picLocks noChangeAspect="1"/>
            </p:cNvPicPr>
            <p:nvPr/>
          </p:nvPicPr>
          <p:blipFill>
            <a:blip r:embed="rId7"/>
            <a:stretch>
              <a:fillRect/>
            </a:stretch>
          </p:blipFill>
          <p:spPr>
            <a:xfrm>
              <a:off x="16140651" y="10053469"/>
              <a:ext cx="7496630" cy="6141358"/>
            </a:xfrm>
            <a:prstGeom prst="rect">
              <a:avLst/>
            </a:prstGeom>
          </p:spPr>
        </p:pic>
        <p:pic>
          <p:nvPicPr>
            <p:cNvPr id="14" name="Imagen 13">
              <a:extLst>
                <a:ext uri="{FF2B5EF4-FFF2-40B4-BE49-F238E27FC236}">
                  <a16:creationId xmlns:a16="http://schemas.microsoft.com/office/drawing/2014/main" id="{4B3B65C5-F703-A65B-4C32-6E0DD4DF939B}"/>
                </a:ext>
              </a:extLst>
            </p:cNvPr>
            <p:cNvPicPr>
              <a:picLocks noChangeAspect="1"/>
            </p:cNvPicPr>
            <p:nvPr/>
          </p:nvPicPr>
          <p:blipFill>
            <a:blip r:embed="rId8"/>
            <a:stretch>
              <a:fillRect/>
            </a:stretch>
          </p:blipFill>
          <p:spPr>
            <a:xfrm>
              <a:off x="23774403" y="10130010"/>
              <a:ext cx="5271592" cy="6464824"/>
            </a:xfrm>
            <a:prstGeom prst="rect">
              <a:avLst/>
            </a:prstGeom>
          </p:spPr>
        </p:pic>
        <p:pic>
          <p:nvPicPr>
            <p:cNvPr id="15" name="Imagen 14">
              <a:extLst>
                <a:ext uri="{FF2B5EF4-FFF2-40B4-BE49-F238E27FC236}">
                  <a16:creationId xmlns:a16="http://schemas.microsoft.com/office/drawing/2014/main" id="{857DD467-CB68-3800-05F6-729A9A8D4197}"/>
                </a:ext>
              </a:extLst>
            </p:cNvPr>
            <p:cNvPicPr/>
            <p:nvPr/>
          </p:nvPicPr>
          <p:blipFill>
            <a:blip r:embed="rId9"/>
            <a:stretch/>
          </p:blipFill>
          <p:spPr>
            <a:xfrm>
              <a:off x="29087716" y="14240443"/>
              <a:ext cx="1786697" cy="2304926"/>
            </a:xfrm>
            <a:prstGeom prst="rect">
              <a:avLst/>
            </a:prstGeom>
            <a:ln w="0">
              <a:noFill/>
            </a:ln>
          </p:spPr>
        </p:pic>
        <p:sp>
          <p:nvSpPr>
            <p:cNvPr id="16" name="Rectángulo 15">
              <a:extLst>
                <a:ext uri="{FF2B5EF4-FFF2-40B4-BE49-F238E27FC236}">
                  <a16:creationId xmlns:a16="http://schemas.microsoft.com/office/drawing/2014/main" id="{72368A97-09EA-1E92-4B52-38A59E56E432}"/>
                </a:ext>
              </a:extLst>
            </p:cNvPr>
            <p:cNvSpPr/>
            <p:nvPr/>
          </p:nvSpPr>
          <p:spPr>
            <a:xfrm>
              <a:off x="29011779" y="13409567"/>
              <a:ext cx="2170156" cy="54957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es-MX" sz="2000" b="0" strike="noStrike" spc="-1" dirty="0">
                  <a:solidFill>
                    <a:srgbClr val="666666"/>
                  </a:solidFill>
                  <a:ea typeface="DejaVu Sans"/>
                </a:rPr>
                <a:t>Profundidad napa (msnm)</a:t>
              </a:r>
              <a:endParaRPr lang="es-MX" sz="2000" b="0" strike="noStrike" spc="-1" dirty="0"/>
            </a:p>
          </p:txBody>
        </p:sp>
      </p:grpSp>
      <p:pic>
        <p:nvPicPr>
          <p:cNvPr id="19" name="Imagen 18">
            <a:extLst>
              <a:ext uri="{FF2B5EF4-FFF2-40B4-BE49-F238E27FC236}">
                <a16:creationId xmlns:a16="http://schemas.microsoft.com/office/drawing/2014/main" id="{0D06E49B-3DBA-02F8-0B6B-8B4BD814EE88}"/>
              </a:ext>
            </a:extLst>
          </p:cNvPr>
          <p:cNvPicPr>
            <a:picLocks noChangeAspect="1"/>
          </p:cNvPicPr>
          <p:nvPr/>
        </p:nvPicPr>
        <p:blipFill>
          <a:blip r:embed="rId10"/>
          <a:stretch>
            <a:fillRect/>
          </a:stretch>
        </p:blipFill>
        <p:spPr>
          <a:xfrm>
            <a:off x="24959127" y="19015787"/>
            <a:ext cx="5981822" cy="2790716"/>
          </a:xfrm>
          <a:prstGeom prst="rect">
            <a:avLst/>
          </a:prstGeom>
        </p:spPr>
      </p:pic>
      <p:sp>
        <p:nvSpPr>
          <p:cNvPr id="20" name="CuadroTexto 19">
            <a:extLst>
              <a:ext uri="{FF2B5EF4-FFF2-40B4-BE49-F238E27FC236}">
                <a16:creationId xmlns:a16="http://schemas.microsoft.com/office/drawing/2014/main" id="{857C3AED-A5C8-A48A-5A6A-2C5B3117E8C4}"/>
              </a:ext>
            </a:extLst>
          </p:cNvPr>
          <p:cNvSpPr txBox="1"/>
          <p:nvPr/>
        </p:nvSpPr>
        <p:spPr>
          <a:xfrm>
            <a:off x="16642100" y="27405124"/>
            <a:ext cx="5923416" cy="646331"/>
          </a:xfrm>
          <a:prstGeom prst="rect">
            <a:avLst/>
          </a:prstGeom>
          <a:noFill/>
        </p:spPr>
        <p:txBody>
          <a:bodyPr wrap="none" rtlCol="0">
            <a:spAutoFit/>
          </a:bodyPr>
          <a:lstStyle/>
          <a:p>
            <a:r>
              <a:rPr lang="es-ES" sz="3600" dirty="0"/>
              <a:t>ETR (mm mes-1) – 1980 - 2023</a:t>
            </a:r>
            <a:endParaRPr lang="es-MX" sz="3600" dirty="0"/>
          </a:p>
        </p:txBody>
      </p:sp>
    </p:spTree>
    <p:extLst>
      <p:ext uri="{BB962C8B-B14F-4D97-AF65-F5344CB8AC3E}">
        <p14:creationId xmlns:p14="http://schemas.microsoft.com/office/powerpoint/2010/main" val="34989631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548</TotalTime>
  <Words>482</Words>
  <Application>Microsoft Office PowerPoint</Application>
  <PresentationFormat>Personalizado</PresentationFormat>
  <Paragraphs>18</Paragraphs>
  <Slides>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vt:i4>
      </vt:variant>
    </vt:vector>
  </HeadingPairs>
  <TitlesOfParts>
    <vt:vector size="8" baseType="lpstr">
      <vt:lpstr>Arial</vt:lpstr>
      <vt:lpstr>Calibri</vt:lpstr>
      <vt:lpstr>Calibri Light</vt:lpstr>
      <vt:lpstr>DejaVu Sans</vt:lpstr>
      <vt:lpstr>Times New Roman</vt:lpstr>
      <vt:lpstr>Tema de Office</vt:lpstr>
      <vt:lpstr>Diseño personalizado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Milena Gramaglia</dc:creator>
  <cp:lastModifiedBy>Flavia Epuñan</cp:lastModifiedBy>
  <cp:revision>17</cp:revision>
  <dcterms:created xsi:type="dcterms:W3CDTF">2024-03-05T17:18:29Z</dcterms:created>
  <dcterms:modified xsi:type="dcterms:W3CDTF">2024-07-29T14:48:56Z</dcterms:modified>
</cp:coreProperties>
</file>